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B2A7DE-96A9-4798-A3F0-E7508B21D72C}">
  <a:tblStyle styleId="{5EB2A7DE-96A9-4798-A3F0-E7508B21D7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Google Shape;70;p17"/>
          <p:cNvGraphicFramePr/>
          <p:nvPr/>
        </p:nvGraphicFramePr>
        <p:xfrm>
          <a:off x="160553" y="1031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{5EB2A7DE-96A9-4798-A3F0-E7508B21D72C}</a:tableStyleId>
              </a:tblPr>
              <a:tblGrid>
                <a:gridCol w="1843600"/>
                <a:gridCol w="643950"/>
                <a:gridCol w="643950"/>
                <a:gridCol w="643950"/>
                <a:gridCol w="643950"/>
                <a:gridCol w="643950"/>
                <a:gridCol w="643950"/>
                <a:gridCol w="830925"/>
              </a:tblGrid>
              <a:tr h="103900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Informe Atencion De Pqrsd por dependencias  01/01/2019  31/03/2019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1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Dependencia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documentos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 respuesta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con respuesta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Pendientes por responder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pendientes por responder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Respondidas a tiempo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cumplimiento en oportunidad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8535"/>
                    </a:solidFill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Mana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Remitidas a otras Entidades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Productividad y Competitividad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de Servicios Publicos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Hacienda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Infancia y Adolescencia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Las Mujeres de Antioquia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Comunicaciones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de Auditoria Interna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de Afrodescendientes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Peticiones SAC. Educación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1.999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1.999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1.771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Gerencia Indigena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Agricultura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Participación Ciudadana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-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Fabrica de Licores de Antioquia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473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471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432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Hacienda - Rentas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1.072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1.060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961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Infraestructura Fisica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302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298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248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Salud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1.040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1.025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827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Departamento  Administrativo de Planeación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592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575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523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Hacienda - Tesoreria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175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167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143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Gobierno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151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143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112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Educación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2.182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2.057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125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1.894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Despacho del Gobernador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34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32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32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Agencia de Seguridad Vial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560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520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40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497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Gestión Humana y Desarrollo Organizacional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131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117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77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General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58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49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43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Direccion de Personal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69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65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Dapard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24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19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5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 Minas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154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121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33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80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Secretaría del Medio Ambiente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11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8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3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6 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55%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5200" marB="0" marR="5200" marL="5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9.237 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8.925 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97%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398 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4%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7.909 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O" sz="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86%</a:t>
                      </a:r>
                      <a:endParaRPr/>
                    </a:p>
                  </a:txBody>
                  <a:tcPr marT="5200" marB="0" marR="5200" marL="5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71" name="Google Shape;71;p17"/>
          <p:cNvSpPr txBox="1"/>
          <p:nvPr/>
        </p:nvSpPr>
        <p:spPr>
          <a:xfrm>
            <a:off x="708875" y="214325"/>
            <a:ext cx="57039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666666"/>
                </a:solidFill>
              </a:rPr>
              <a:t>Informe P.Q.R.S.D.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1800">
                <a:solidFill>
                  <a:srgbClr val="666666"/>
                </a:solidFill>
              </a:rPr>
              <a:t>Primer Trimestre de 2019</a:t>
            </a:r>
            <a:endParaRPr i="1"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