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sldIdLst>
    <p:sldId id="256" r:id="rId2"/>
    <p:sldId id="257" r:id="rId3"/>
    <p:sldId id="261" r:id="rId4"/>
    <p:sldId id="262" r:id="rId5"/>
    <p:sldId id="260" r:id="rId6"/>
    <p:sldId id="276" r:id="rId7"/>
    <p:sldId id="271" r:id="rId8"/>
    <p:sldId id="263" r:id="rId9"/>
    <p:sldId id="264" r:id="rId10"/>
    <p:sldId id="277" r:id="rId11"/>
    <p:sldId id="280" r:id="rId12"/>
    <p:sldId id="268" r:id="rId13"/>
    <p:sldId id="281" r:id="rId14"/>
    <p:sldId id="282" r:id="rId15"/>
    <p:sldId id="267" r:id="rId16"/>
    <p:sldId id="269" r:id="rId17"/>
    <p:sldId id="272" r:id="rId18"/>
    <p:sldId id="283" r:id="rId19"/>
    <p:sldId id="258" r:id="rId20"/>
  </p:sldIdLst>
  <p:sldSz cx="12192000" cy="6858000"/>
  <p:notesSz cx="6858000" cy="9144000"/>
  <p:embeddedFontLst>
    <p:embeddedFont>
      <p:font typeface="Prompt" panose="00000500000000000000" pitchFamily="2" charset="-34"/>
      <p:regular r:id="rId22"/>
      <p:bold r:id="rId23"/>
      <p:italic r:id="rId24"/>
      <p:boldItalic r:id="rId25"/>
    </p:embeddedFont>
  </p:embeddedFontLst>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56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6F6C95-FEE9-4EB9-BE0A-DA3BF62E7480}" v="2842" dt="2024-12-11T17:47:25.7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17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esa Romero" userId="03630663b3dbf857" providerId="Windows Live" clId="Web-{9D483A09-3629-40C0-874E-6B76B87B1D35}"/>
    <pc:docChg chg="delSld modSld">
      <pc:chgData name="Vanesa Romero" userId="03630663b3dbf857" providerId="Windows Live" clId="Web-{9D483A09-3629-40C0-874E-6B76B87B1D35}" dt="2024-12-09T14:49:12.998" v="112" actId="20577"/>
      <pc:docMkLst>
        <pc:docMk/>
      </pc:docMkLst>
      <pc:sldChg chg="modSp">
        <pc:chgData name="Vanesa Romero" userId="03630663b3dbf857" providerId="Windows Live" clId="Web-{9D483A09-3629-40C0-874E-6B76B87B1D35}" dt="2024-12-09T14:42:25.255" v="58" actId="20577"/>
        <pc:sldMkLst>
          <pc:docMk/>
          <pc:sldMk cId="2825533777" sldId="261"/>
        </pc:sldMkLst>
        <pc:spChg chg="mod">
          <ac:chgData name="Vanesa Romero" userId="03630663b3dbf857" providerId="Windows Live" clId="Web-{9D483A09-3629-40C0-874E-6B76B87B1D35}" dt="2024-12-09T14:33:33.744" v="4" actId="20577"/>
          <ac:spMkLst>
            <pc:docMk/>
            <pc:sldMk cId="2825533777" sldId="261"/>
            <ac:spMk id="3" creationId="{00000000-0000-0000-0000-000000000000}"/>
          </ac:spMkLst>
        </pc:spChg>
        <pc:spChg chg="mod">
          <ac:chgData name="Vanesa Romero" userId="03630663b3dbf857" providerId="Windows Live" clId="Web-{9D483A09-3629-40C0-874E-6B76B87B1D35}" dt="2024-12-09T14:42:25.255" v="58" actId="20577"/>
          <ac:spMkLst>
            <pc:docMk/>
            <pc:sldMk cId="2825533777" sldId="261"/>
            <ac:spMk id="6" creationId="{138D9140-5464-BA49-A86B-DBC1C877B43E}"/>
          </ac:spMkLst>
        </pc:spChg>
      </pc:sldChg>
      <pc:sldChg chg="modSp">
        <pc:chgData name="Vanesa Romero" userId="03630663b3dbf857" providerId="Windows Live" clId="Web-{9D483A09-3629-40C0-874E-6B76B87B1D35}" dt="2024-12-09T14:36:30.419" v="45" actId="14100"/>
        <pc:sldMkLst>
          <pc:docMk/>
          <pc:sldMk cId="2190580938" sldId="262"/>
        </pc:sldMkLst>
        <pc:spChg chg="mod">
          <ac:chgData name="Vanesa Romero" userId="03630663b3dbf857" providerId="Windows Live" clId="Web-{9D483A09-3629-40C0-874E-6B76B87B1D35}" dt="2024-12-09T14:36:30.419" v="45" actId="14100"/>
          <ac:spMkLst>
            <pc:docMk/>
            <pc:sldMk cId="2190580938" sldId="262"/>
            <ac:spMk id="14" creationId="{AA1C49A6-6421-AB46-B449-70089AF9A1DB}"/>
          </ac:spMkLst>
        </pc:spChg>
      </pc:sldChg>
      <pc:sldChg chg="modSp">
        <pc:chgData name="Vanesa Romero" userId="03630663b3dbf857" providerId="Windows Live" clId="Web-{9D483A09-3629-40C0-874E-6B76B87B1D35}" dt="2024-12-09T14:35:59.012" v="36" actId="20577"/>
        <pc:sldMkLst>
          <pc:docMk/>
          <pc:sldMk cId="5434692" sldId="263"/>
        </pc:sldMkLst>
        <pc:spChg chg="mod">
          <ac:chgData name="Vanesa Romero" userId="03630663b3dbf857" providerId="Windows Live" clId="Web-{9D483A09-3629-40C0-874E-6B76B87B1D35}" dt="2024-12-09T14:35:59.012" v="36" actId="20577"/>
          <ac:spMkLst>
            <pc:docMk/>
            <pc:sldMk cId="5434692" sldId="263"/>
            <ac:spMk id="14" creationId="{AA1C49A6-6421-AB46-B449-70089AF9A1DB}"/>
          </ac:spMkLst>
        </pc:spChg>
      </pc:sldChg>
      <pc:sldChg chg="addSp delSp modSp">
        <pc:chgData name="Vanesa Romero" userId="03630663b3dbf857" providerId="Windows Live" clId="Web-{9D483A09-3629-40C0-874E-6B76B87B1D35}" dt="2024-12-09T14:49:12.998" v="112" actId="20577"/>
        <pc:sldMkLst>
          <pc:docMk/>
          <pc:sldMk cId="3363314429" sldId="264"/>
        </pc:sldMkLst>
        <pc:spChg chg="add mod">
          <ac:chgData name="Vanesa Romero" userId="03630663b3dbf857" providerId="Windows Live" clId="Web-{9D483A09-3629-40C0-874E-6B76B87B1D35}" dt="2024-12-09T14:49:12.998" v="112" actId="20577"/>
          <ac:spMkLst>
            <pc:docMk/>
            <pc:sldMk cId="3363314429" sldId="264"/>
            <ac:spMk id="6" creationId="{C8CDAD61-50BF-3D26-1718-735785873212}"/>
          </ac:spMkLst>
        </pc:spChg>
      </pc:sldChg>
      <pc:sldChg chg="del">
        <pc:chgData name="Vanesa Romero" userId="03630663b3dbf857" providerId="Windows Live" clId="Web-{9D483A09-3629-40C0-874E-6B76B87B1D35}" dt="2024-12-09T14:36:45.669" v="46"/>
        <pc:sldMkLst>
          <pc:docMk/>
          <pc:sldMk cId="140097905" sldId="270"/>
        </pc:sldMkLst>
      </pc:sldChg>
    </pc:docChg>
  </pc:docChgLst>
  <pc:docChgLst>
    <pc:chgData name="Felipe Giraldo Rendón" userId="933735d47e2917cd" providerId="LiveId" clId="{A26F6C95-FEE9-4EB9-BE0A-DA3BF62E7480}"/>
    <pc:docChg chg="undo redo custSel addSld delSld modSld sldOrd">
      <pc:chgData name="Felipe Giraldo Rendón" userId="933735d47e2917cd" providerId="LiveId" clId="{A26F6C95-FEE9-4EB9-BE0A-DA3BF62E7480}" dt="2024-12-21T13:23:28.034" v="8055" actId="6549"/>
      <pc:docMkLst>
        <pc:docMk/>
      </pc:docMkLst>
      <pc:sldChg chg="addSp modSp mod">
        <pc:chgData name="Felipe Giraldo Rendón" userId="933735d47e2917cd" providerId="LiveId" clId="{A26F6C95-FEE9-4EB9-BE0A-DA3BF62E7480}" dt="2024-12-06T15:11:23.158" v="171" actId="20577"/>
        <pc:sldMkLst>
          <pc:docMk/>
          <pc:sldMk cId="2652949348" sldId="256"/>
        </pc:sldMkLst>
        <pc:spChg chg="mod">
          <ac:chgData name="Felipe Giraldo Rendón" userId="933735d47e2917cd" providerId="LiveId" clId="{A26F6C95-FEE9-4EB9-BE0A-DA3BF62E7480}" dt="2024-12-06T15:10:43.673" v="68" actId="790"/>
          <ac:spMkLst>
            <pc:docMk/>
            <pc:sldMk cId="2652949348" sldId="256"/>
            <ac:spMk id="2" creationId="{00000000-0000-0000-0000-000000000000}"/>
          </ac:spMkLst>
        </pc:spChg>
        <pc:spChg chg="add mod">
          <ac:chgData name="Felipe Giraldo Rendón" userId="933735d47e2917cd" providerId="LiveId" clId="{A26F6C95-FEE9-4EB9-BE0A-DA3BF62E7480}" dt="2024-12-06T15:11:23.158" v="171" actId="20577"/>
          <ac:spMkLst>
            <pc:docMk/>
            <pc:sldMk cId="2652949348" sldId="256"/>
            <ac:spMk id="3" creationId="{9A64975F-0897-8887-9772-9CA4784F93A6}"/>
          </ac:spMkLst>
        </pc:spChg>
      </pc:sldChg>
      <pc:sldChg chg="modSp mod ord">
        <pc:chgData name="Felipe Giraldo Rendón" userId="933735d47e2917cd" providerId="LiveId" clId="{A26F6C95-FEE9-4EB9-BE0A-DA3BF62E7480}" dt="2024-12-09T23:17:53.653" v="6703" actId="14100"/>
        <pc:sldMkLst>
          <pc:docMk/>
          <pc:sldMk cId="1440156049" sldId="257"/>
        </pc:sldMkLst>
        <pc:spChg chg="mod">
          <ac:chgData name="Felipe Giraldo Rendón" userId="933735d47e2917cd" providerId="LiveId" clId="{A26F6C95-FEE9-4EB9-BE0A-DA3BF62E7480}" dt="2024-12-09T22:47:34.124" v="5560" actId="790"/>
          <ac:spMkLst>
            <pc:docMk/>
            <pc:sldMk cId="1440156049" sldId="257"/>
            <ac:spMk id="2" creationId="{9B006EE1-EECF-0261-8401-F1FFE8CCD828}"/>
          </ac:spMkLst>
        </pc:spChg>
        <pc:spChg chg="mod">
          <ac:chgData name="Felipe Giraldo Rendón" userId="933735d47e2917cd" providerId="LiveId" clId="{A26F6C95-FEE9-4EB9-BE0A-DA3BF62E7480}" dt="2024-12-09T23:17:53.653" v="6703" actId="14100"/>
          <ac:spMkLst>
            <pc:docMk/>
            <pc:sldMk cId="1440156049" sldId="257"/>
            <ac:spMk id="3" creationId="{00000000-0000-0000-0000-000000000000}"/>
          </ac:spMkLst>
        </pc:spChg>
        <pc:spChg chg="mod">
          <ac:chgData name="Felipe Giraldo Rendón" userId="933735d47e2917cd" providerId="LiveId" clId="{A26F6C95-FEE9-4EB9-BE0A-DA3BF62E7480}" dt="2024-12-09T23:17:40.177" v="6700" actId="1076"/>
          <ac:spMkLst>
            <pc:docMk/>
            <pc:sldMk cId="1440156049" sldId="257"/>
            <ac:spMk id="6" creationId="{138D9140-5464-BA49-A86B-DBC1C877B43E}"/>
          </ac:spMkLst>
        </pc:spChg>
      </pc:sldChg>
      <pc:sldChg chg="modSp mod">
        <pc:chgData name="Felipe Giraldo Rendón" userId="933735d47e2917cd" providerId="LiveId" clId="{A26F6C95-FEE9-4EB9-BE0A-DA3BF62E7480}" dt="2024-12-21T13:23:28.034" v="8055" actId="6549"/>
        <pc:sldMkLst>
          <pc:docMk/>
          <pc:sldMk cId="1458378818" sldId="260"/>
        </pc:sldMkLst>
        <pc:spChg chg="mod">
          <ac:chgData name="Felipe Giraldo Rendón" userId="933735d47e2917cd" providerId="LiveId" clId="{A26F6C95-FEE9-4EB9-BE0A-DA3BF62E7480}" dt="2024-12-21T13:23:28.034" v="8055" actId="6549"/>
          <ac:spMkLst>
            <pc:docMk/>
            <pc:sldMk cId="1458378818" sldId="260"/>
            <ac:spMk id="3" creationId="{00000000-0000-0000-0000-000000000000}"/>
          </ac:spMkLst>
        </pc:spChg>
      </pc:sldChg>
      <pc:sldChg chg="modSp mod modAnim">
        <pc:chgData name="Felipe Giraldo Rendón" userId="933735d47e2917cd" providerId="LiveId" clId="{A26F6C95-FEE9-4EB9-BE0A-DA3BF62E7480}" dt="2024-12-09T23:42:43.031" v="7243"/>
        <pc:sldMkLst>
          <pc:docMk/>
          <pc:sldMk cId="2825533777" sldId="261"/>
        </pc:sldMkLst>
        <pc:spChg chg="mod">
          <ac:chgData name="Felipe Giraldo Rendón" userId="933735d47e2917cd" providerId="LiveId" clId="{A26F6C95-FEE9-4EB9-BE0A-DA3BF62E7480}" dt="2024-12-09T22:47:56.517" v="5564" actId="313"/>
          <ac:spMkLst>
            <pc:docMk/>
            <pc:sldMk cId="2825533777" sldId="261"/>
            <ac:spMk id="2" creationId="{739189DD-5CC0-C40D-7DFD-89BF7DD64F13}"/>
          </ac:spMkLst>
        </pc:spChg>
        <pc:spChg chg="mod">
          <ac:chgData name="Felipe Giraldo Rendón" userId="933735d47e2917cd" providerId="LiveId" clId="{A26F6C95-FEE9-4EB9-BE0A-DA3BF62E7480}" dt="2024-12-06T16:52:34.261" v="1839" actId="20577"/>
          <ac:spMkLst>
            <pc:docMk/>
            <pc:sldMk cId="2825533777" sldId="261"/>
            <ac:spMk id="3" creationId="{00000000-0000-0000-0000-000000000000}"/>
          </ac:spMkLst>
        </pc:spChg>
        <pc:picChg chg="mod">
          <ac:chgData name="Felipe Giraldo Rendón" userId="933735d47e2917cd" providerId="LiveId" clId="{A26F6C95-FEE9-4EB9-BE0A-DA3BF62E7480}" dt="2024-12-09T22:47:44.155" v="5562" actId="1076"/>
          <ac:picMkLst>
            <pc:docMk/>
            <pc:sldMk cId="2825533777" sldId="261"/>
            <ac:picMk id="5" creationId="{E156CEBC-A897-C042-92C7-D88B57C00EFD}"/>
          </ac:picMkLst>
        </pc:picChg>
      </pc:sldChg>
      <pc:sldChg chg="addSp delSp modSp mod">
        <pc:chgData name="Felipe Giraldo Rendón" userId="933735d47e2917cd" providerId="LiveId" clId="{A26F6C95-FEE9-4EB9-BE0A-DA3BF62E7480}" dt="2024-12-06T18:30:10.662" v="1858" actId="478"/>
        <pc:sldMkLst>
          <pc:docMk/>
          <pc:sldMk cId="2190580938" sldId="262"/>
        </pc:sldMkLst>
        <pc:spChg chg="mod">
          <ac:chgData name="Felipe Giraldo Rendón" userId="933735d47e2917cd" providerId="LiveId" clId="{A26F6C95-FEE9-4EB9-BE0A-DA3BF62E7480}" dt="2024-12-06T15:54:21.178" v="848" actId="20577"/>
          <ac:spMkLst>
            <pc:docMk/>
            <pc:sldMk cId="2190580938" sldId="262"/>
            <ac:spMk id="14" creationId="{AA1C49A6-6421-AB46-B449-70089AF9A1DB}"/>
          </ac:spMkLst>
        </pc:spChg>
      </pc:sldChg>
      <pc:sldChg chg="modSp mod">
        <pc:chgData name="Felipe Giraldo Rendón" userId="933735d47e2917cd" providerId="LiveId" clId="{A26F6C95-FEE9-4EB9-BE0A-DA3BF62E7480}" dt="2024-12-09T22:38:35.114" v="5331" actId="1035"/>
        <pc:sldMkLst>
          <pc:docMk/>
          <pc:sldMk cId="5434692" sldId="263"/>
        </pc:sldMkLst>
        <pc:spChg chg="mod">
          <ac:chgData name="Felipe Giraldo Rendón" userId="933735d47e2917cd" providerId="LiveId" clId="{A26F6C95-FEE9-4EB9-BE0A-DA3BF62E7480}" dt="2024-12-09T22:38:35.114" v="5331" actId="1035"/>
          <ac:spMkLst>
            <pc:docMk/>
            <pc:sldMk cId="5434692" sldId="263"/>
            <ac:spMk id="12" creationId="{6C7CB329-8498-8C45-9416-8433202D6D3B}"/>
          </ac:spMkLst>
        </pc:spChg>
        <pc:spChg chg="mod">
          <ac:chgData name="Felipe Giraldo Rendón" userId="933735d47e2917cd" providerId="LiveId" clId="{A26F6C95-FEE9-4EB9-BE0A-DA3BF62E7480}" dt="2024-12-09T22:38:35.114" v="5331" actId="1035"/>
          <ac:spMkLst>
            <pc:docMk/>
            <pc:sldMk cId="5434692" sldId="263"/>
            <ac:spMk id="13" creationId="{2C89B72B-1F84-7944-9D82-75FF9FAF4A86}"/>
          </ac:spMkLst>
        </pc:spChg>
        <pc:spChg chg="mod">
          <ac:chgData name="Felipe Giraldo Rendón" userId="933735d47e2917cd" providerId="LiveId" clId="{A26F6C95-FEE9-4EB9-BE0A-DA3BF62E7480}" dt="2024-12-09T22:38:35.114" v="5331" actId="1035"/>
          <ac:spMkLst>
            <pc:docMk/>
            <pc:sldMk cId="5434692" sldId="263"/>
            <ac:spMk id="14" creationId="{AA1C49A6-6421-AB46-B449-70089AF9A1DB}"/>
          </ac:spMkLst>
        </pc:spChg>
      </pc:sldChg>
      <pc:sldChg chg="modSp mod">
        <pc:chgData name="Felipe Giraldo Rendón" userId="933735d47e2917cd" providerId="LiveId" clId="{A26F6C95-FEE9-4EB9-BE0A-DA3BF62E7480}" dt="2024-12-11T19:47:28.957" v="7978" actId="20577"/>
        <pc:sldMkLst>
          <pc:docMk/>
          <pc:sldMk cId="3363314429" sldId="264"/>
        </pc:sldMkLst>
        <pc:spChg chg="mod">
          <ac:chgData name="Felipe Giraldo Rendón" userId="933735d47e2917cd" providerId="LiveId" clId="{A26F6C95-FEE9-4EB9-BE0A-DA3BF62E7480}" dt="2024-12-11T19:47:28.957" v="7978" actId="20577"/>
          <ac:spMkLst>
            <pc:docMk/>
            <pc:sldMk cId="3363314429" sldId="264"/>
            <ac:spMk id="3" creationId="{6448F8D5-D8F0-9D4E-6C03-C549D2E0955C}"/>
          </ac:spMkLst>
        </pc:spChg>
        <pc:spChg chg="mod">
          <ac:chgData name="Felipe Giraldo Rendón" userId="933735d47e2917cd" providerId="LiveId" clId="{A26F6C95-FEE9-4EB9-BE0A-DA3BF62E7480}" dt="2024-12-09T22:35:27.448" v="5183" actId="20577"/>
          <ac:spMkLst>
            <pc:docMk/>
            <pc:sldMk cId="3363314429" sldId="264"/>
            <ac:spMk id="6" creationId="{C8CDAD61-50BF-3D26-1718-735785873212}"/>
          </ac:spMkLst>
        </pc:spChg>
      </pc:sldChg>
      <pc:sldChg chg="del">
        <pc:chgData name="Felipe Giraldo Rendón" userId="933735d47e2917cd" providerId="LiveId" clId="{A26F6C95-FEE9-4EB9-BE0A-DA3BF62E7480}" dt="2024-12-09T22:46:51.655" v="5557" actId="2696"/>
        <pc:sldMkLst>
          <pc:docMk/>
          <pc:sldMk cId="4219030840" sldId="266"/>
        </pc:sldMkLst>
      </pc:sldChg>
      <pc:sldChg chg="modSp mod">
        <pc:chgData name="Felipe Giraldo Rendón" userId="933735d47e2917cd" providerId="LiveId" clId="{A26F6C95-FEE9-4EB9-BE0A-DA3BF62E7480}" dt="2024-12-09T23:18:29.037" v="6721" actId="20577"/>
        <pc:sldMkLst>
          <pc:docMk/>
          <pc:sldMk cId="2898791490" sldId="267"/>
        </pc:sldMkLst>
        <pc:spChg chg="mod">
          <ac:chgData name="Felipe Giraldo Rendón" userId="933735d47e2917cd" providerId="LiveId" clId="{A26F6C95-FEE9-4EB9-BE0A-DA3BF62E7480}" dt="2024-12-09T23:18:22.982" v="6707" actId="20577"/>
          <ac:spMkLst>
            <pc:docMk/>
            <pc:sldMk cId="2898791490" sldId="267"/>
            <ac:spMk id="13" creationId="{2C89B72B-1F84-7944-9D82-75FF9FAF4A86}"/>
          </ac:spMkLst>
        </pc:spChg>
        <pc:spChg chg="mod">
          <ac:chgData name="Felipe Giraldo Rendón" userId="933735d47e2917cd" providerId="LiveId" clId="{A26F6C95-FEE9-4EB9-BE0A-DA3BF62E7480}" dt="2024-12-09T23:18:29.037" v="6721" actId="20577"/>
          <ac:spMkLst>
            <pc:docMk/>
            <pc:sldMk cId="2898791490" sldId="267"/>
            <ac:spMk id="14" creationId="{AA1C49A6-6421-AB46-B449-70089AF9A1DB}"/>
          </ac:spMkLst>
        </pc:spChg>
      </pc:sldChg>
      <pc:sldChg chg="addSp delSp modSp mod ord">
        <pc:chgData name="Felipe Giraldo Rendón" userId="933735d47e2917cd" providerId="LiveId" clId="{A26F6C95-FEE9-4EB9-BE0A-DA3BF62E7480}" dt="2024-12-09T23:18:41.063" v="6723" actId="20577"/>
        <pc:sldMkLst>
          <pc:docMk/>
          <pc:sldMk cId="241529432" sldId="268"/>
        </pc:sldMkLst>
        <pc:spChg chg="add del mod">
          <ac:chgData name="Felipe Giraldo Rendón" userId="933735d47e2917cd" providerId="LiveId" clId="{A26F6C95-FEE9-4EB9-BE0A-DA3BF62E7480}" dt="2024-12-09T22:42:45.034" v="5535" actId="14100"/>
          <ac:spMkLst>
            <pc:docMk/>
            <pc:sldMk cId="241529432" sldId="268"/>
            <ac:spMk id="6" creationId="{58295AC7-A7CD-0413-DA60-2BD3F8C38087}"/>
          </ac:spMkLst>
        </pc:spChg>
        <pc:spChg chg="add mod">
          <ac:chgData name="Felipe Giraldo Rendón" userId="933735d47e2917cd" providerId="LiveId" clId="{A26F6C95-FEE9-4EB9-BE0A-DA3BF62E7480}" dt="2024-12-09T22:42:34.314" v="5515" actId="14100"/>
          <ac:spMkLst>
            <pc:docMk/>
            <pc:sldMk cId="241529432" sldId="268"/>
            <ac:spMk id="8" creationId="{F41B1DD8-7ACB-4CCB-3887-816CE0ADE7F1}"/>
          </ac:spMkLst>
        </pc:spChg>
        <pc:spChg chg="mod ord">
          <ac:chgData name="Felipe Giraldo Rendón" userId="933735d47e2917cd" providerId="LiveId" clId="{A26F6C95-FEE9-4EB9-BE0A-DA3BF62E7480}" dt="2024-12-09T23:18:41.063" v="6723" actId="20577"/>
          <ac:spMkLst>
            <pc:docMk/>
            <pc:sldMk cId="241529432" sldId="268"/>
            <ac:spMk id="13" creationId="{2C89B72B-1F84-7944-9D82-75FF9FAF4A86}"/>
          </ac:spMkLst>
        </pc:spChg>
      </pc:sldChg>
      <pc:sldChg chg="addSp delSp modSp mod modAnim">
        <pc:chgData name="Felipe Giraldo Rendón" userId="933735d47e2917cd" providerId="LiveId" clId="{A26F6C95-FEE9-4EB9-BE0A-DA3BF62E7480}" dt="2024-12-09T23:41:11.621" v="7238"/>
        <pc:sldMkLst>
          <pc:docMk/>
          <pc:sldMk cId="3288276192" sldId="269"/>
        </pc:sldMkLst>
        <pc:spChg chg="mod">
          <ac:chgData name="Felipe Giraldo Rendón" userId="933735d47e2917cd" providerId="LiveId" clId="{A26F6C95-FEE9-4EB9-BE0A-DA3BF62E7480}" dt="2024-12-09T23:26:15.978" v="6773"/>
          <ac:spMkLst>
            <pc:docMk/>
            <pc:sldMk cId="3288276192" sldId="269"/>
            <ac:spMk id="5" creationId="{46CEBD09-6201-4D4C-B55E-34CF3E75D22C}"/>
          </ac:spMkLst>
        </pc:spChg>
        <pc:spChg chg="add mod">
          <ac:chgData name="Felipe Giraldo Rendón" userId="933735d47e2917cd" providerId="LiveId" clId="{A26F6C95-FEE9-4EB9-BE0A-DA3BF62E7480}" dt="2024-12-09T23:35:18.562" v="7030" actId="20577"/>
          <ac:spMkLst>
            <pc:docMk/>
            <pc:sldMk cId="3288276192" sldId="269"/>
            <ac:spMk id="34" creationId="{56853947-71E1-8DAF-1FC4-B7EEB5390A59}"/>
          </ac:spMkLst>
        </pc:spChg>
        <pc:spChg chg="add mod">
          <ac:chgData name="Felipe Giraldo Rendón" userId="933735d47e2917cd" providerId="LiveId" clId="{A26F6C95-FEE9-4EB9-BE0A-DA3BF62E7480}" dt="2024-12-09T23:34:13.394" v="7000" actId="1076"/>
          <ac:spMkLst>
            <pc:docMk/>
            <pc:sldMk cId="3288276192" sldId="269"/>
            <ac:spMk id="45" creationId="{D37E9508-3BF6-922D-172C-85579A0E0E32}"/>
          </ac:spMkLst>
        </pc:spChg>
        <pc:spChg chg="add mod">
          <ac:chgData name="Felipe Giraldo Rendón" userId="933735d47e2917cd" providerId="LiveId" clId="{A26F6C95-FEE9-4EB9-BE0A-DA3BF62E7480}" dt="2024-12-09T23:38:26.144" v="7209" actId="1076"/>
          <ac:spMkLst>
            <pc:docMk/>
            <pc:sldMk cId="3288276192" sldId="269"/>
            <ac:spMk id="49" creationId="{1E93611D-E8CE-6DFD-5C3F-5DEC4D752F34}"/>
          </ac:spMkLst>
        </pc:spChg>
        <pc:spChg chg="add mod">
          <ac:chgData name="Felipe Giraldo Rendón" userId="933735d47e2917cd" providerId="LiveId" clId="{A26F6C95-FEE9-4EB9-BE0A-DA3BF62E7480}" dt="2024-12-09T23:41:10.172" v="7237" actId="164"/>
          <ac:spMkLst>
            <pc:docMk/>
            <pc:sldMk cId="3288276192" sldId="269"/>
            <ac:spMk id="65" creationId="{295D6FAE-1DD9-8271-3865-FC6F9FB92880}"/>
          </ac:spMkLst>
        </pc:spChg>
        <pc:spChg chg="add mod">
          <ac:chgData name="Felipe Giraldo Rendón" userId="933735d47e2917cd" providerId="LiveId" clId="{A26F6C95-FEE9-4EB9-BE0A-DA3BF62E7480}" dt="2024-12-09T23:40:41.302" v="7234" actId="164"/>
          <ac:spMkLst>
            <pc:docMk/>
            <pc:sldMk cId="3288276192" sldId="269"/>
            <ac:spMk id="67" creationId="{CDB30F4D-BC24-2A05-7788-4CFE2A69A00E}"/>
          </ac:spMkLst>
        </pc:spChg>
        <pc:grpChg chg="add mod topLvl">
          <ac:chgData name="Felipe Giraldo Rendón" userId="933735d47e2917cd" providerId="LiveId" clId="{A26F6C95-FEE9-4EB9-BE0A-DA3BF62E7480}" dt="2024-12-09T23:34:37.132" v="7005" actId="164"/>
          <ac:grpSpMkLst>
            <pc:docMk/>
            <pc:sldMk cId="3288276192" sldId="269"/>
            <ac:grpSpMk id="48" creationId="{D8B7E873-B4E4-6509-53E8-F3A2937822C4}"/>
          </ac:grpSpMkLst>
        </pc:grpChg>
        <pc:grpChg chg="add mod">
          <ac:chgData name="Felipe Giraldo Rendón" userId="933735d47e2917cd" providerId="LiveId" clId="{A26F6C95-FEE9-4EB9-BE0A-DA3BF62E7480}" dt="2024-12-09T23:38:13.327" v="7193" actId="1036"/>
          <ac:grpSpMkLst>
            <pc:docMk/>
            <pc:sldMk cId="3288276192" sldId="269"/>
            <ac:grpSpMk id="59" creationId="{FE6041DE-9FA9-FC52-C211-16D349BF33B2}"/>
          </ac:grpSpMkLst>
        </pc:grpChg>
        <pc:grpChg chg="add mod">
          <ac:chgData name="Felipe Giraldo Rendón" userId="933735d47e2917cd" providerId="LiveId" clId="{A26F6C95-FEE9-4EB9-BE0A-DA3BF62E7480}" dt="2024-12-09T23:41:10.172" v="7237" actId="164"/>
          <ac:grpSpMkLst>
            <pc:docMk/>
            <pc:sldMk cId="3288276192" sldId="269"/>
            <ac:grpSpMk id="68" creationId="{6F1AC1BC-5D39-0631-F4D2-36CDCF70B478}"/>
          </ac:grpSpMkLst>
        </pc:grpChg>
        <pc:grpChg chg="add mod">
          <ac:chgData name="Felipe Giraldo Rendón" userId="933735d47e2917cd" providerId="LiveId" clId="{A26F6C95-FEE9-4EB9-BE0A-DA3BF62E7480}" dt="2024-12-09T23:41:10.172" v="7237" actId="164"/>
          <ac:grpSpMkLst>
            <pc:docMk/>
            <pc:sldMk cId="3288276192" sldId="269"/>
            <ac:grpSpMk id="69" creationId="{8BBA5CAF-9BDA-7420-55EA-472A7927410F}"/>
          </ac:grpSpMkLst>
        </pc:grpChg>
        <pc:picChg chg="add mod">
          <ac:chgData name="Felipe Giraldo Rendón" userId="933735d47e2917cd" providerId="LiveId" clId="{A26F6C95-FEE9-4EB9-BE0A-DA3BF62E7480}" dt="2024-12-09T23:34:03.362" v="6998" actId="165"/>
          <ac:picMkLst>
            <pc:docMk/>
            <pc:sldMk cId="3288276192" sldId="269"/>
            <ac:picMk id="36" creationId="{E3DC0215-E0F1-C461-13C6-CA70CB42936F}"/>
          </ac:picMkLst>
        </pc:picChg>
        <pc:picChg chg="add mod topLvl">
          <ac:chgData name="Felipe Giraldo Rendón" userId="933735d47e2917cd" providerId="LiveId" clId="{A26F6C95-FEE9-4EB9-BE0A-DA3BF62E7480}" dt="2024-12-09T23:37:47.256" v="7176" actId="14100"/>
          <ac:picMkLst>
            <pc:docMk/>
            <pc:sldMk cId="3288276192" sldId="269"/>
            <ac:picMk id="53" creationId="{A4338DC6-1E2D-B9FD-FC38-E5A723DB506D}"/>
          </ac:picMkLst>
        </pc:picChg>
        <pc:picChg chg="add mod">
          <ac:chgData name="Felipe Giraldo Rendón" userId="933735d47e2917cd" providerId="LiveId" clId="{A26F6C95-FEE9-4EB9-BE0A-DA3BF62E7480}" dt="2024-12-09T23:40:41.302" v="7234" actId="164"/>
          <ac:picMkLst>
            <pc:docMk/>
            <pc:sldMk cId="3288276192" sldId="269"/>
            <ac:picMk id="61" creationId="{9B851A68-1446-F2D6-B8E3-1ED66C005689}"/>
          </ac:picMkLst>
        </pc:picChg>
        <pc:cxnChg chg="add mod">
          <ac:chgData name="Felipe Giraldo Rendón" userId="933735d47e2917cd" providerId="LiveId" clId="{A26F6C95-FEE9-4EB9-BE0A-DA3BF62E7480}" dt="2024-12-09T23:37:42.495" v="7175" actId="14100"/>
          <ac:cxnSpMkLst>
            <pc:docMk/>
            <pc:sldMk cId="3288276192" sldId="269"/>
            <ac:cxnSpMk id="40" creationId="{89AD2B5C-0286-0FA3-D714-D362EA6550FC}"/>
          </ac:cxnSpMkLst>
        </pc:cxnChg>
        <pc:cxnChg chg="add mod">
          <ac:chgData name="Felipe Giraldo Rendón" userId="933735d47e2917cd" providerId="LiveId" clId="{A26F6C95-FEE9-4EB9-BE0A-DA3BF62E7480}" dt="2024-12-09T23:37:47.256" v="7176" actId="14100"/>
          <ac:cxnSpMkLst>
            <pc:docMk/>
            <pc:sldMk cId="3288276192" sldId="269"/>
            <ac:cxnSpMk id="42" creationId="{918FE388-2C02-ACB0-6204-513025B23590}"/>
          </ac:cxnSpMkLst>
        </pc:cxnChg>
      </pc:sldChg>
      <pc:sldChg chg="addSp delSp modSp mod modAnim">
        <pc:chgData name="Felipe Giraldo Rendón" userId="933735d47e2917cd" providerId="LiveId" clId="{A26F6C95-FEE9-4EB9-BE0A-DA3BF62E7480}" dt="2024-12-09T23:43:25.715" v="7247"/>
        <pc:sldMkLst>
          <pc:docMk/>
          <pc:sldMk cId="4291955531" sldId="271"/>
        </pc:sldMkLst>
        <pc:spChg chg="add del mod">
          <ac:chgData name="Felipe Giraldo Rendón" userId="933735d47e2917cd" providerId="LiveId" clId="{A26F6C95-FEE9-4EB9-BE0A-DA3BF62E7480}" dt="2024-12-09T21:53:32.515" v="4467" actId="21"/>
          <ac:spMkLst>
            <pc:docMk/>
            <pc:sldMk cId="4291955531" sldId="271"/>
            <ac:spMk id="7" creationId="{DEC3438F-1A4F-4380-8DE1-B5864190473D}"/>
          </ac:spMkLst>
        </pc:spChg>
        <pc:spChg chg="add mod">
          <ac:chgData name="Felipe Giraldo Rendón" userId="933735d47e2917cd" providerId="LiveId" clId="{A26F6C95-FEE9-4EB9-BE0A-DA3BF62E7480}" dt="2024-12-09T22:09:23.777" v="4487" actId="20577"/>
          <ac:spMkLst>
            <pc:docMk/>
            <pc:sldMk cId="4291955531" sldId="271"/>
            <ac:spMk id="11" creationId="{03FDBACF-3816-B31A-DE20-B4751D866930}"/>
          </ac:spMkLst>
        </pc:spChg>
        <pc:spChg chg="mod">
          <ac:chgData name="Felipe Giraldo Rendón" userId="933735d47e2917cd" providerId="LiveId" clId="{A26F6C95-FEE9-4EB9-BE0A-DA3BF62E7480}" dt="2024-12-09T22:48:15.704" v="5565" actId="790"/>
          <ac:spMkLst>
            <pc:docMk/>
            <pc:sldMk cId="4291955531" sldId="271"/>
            <ac:spMk id="23" creationId="{C3C45C0C-B8DC-0B98-1CFA-8240E5917D7F}"/>
          </ac:spMkLst>
        </pc:spChg>
      </pc:sldChg>
      <pc:sldChg chg="addSp delSp modSp mod modAnim">
        <pc:chgData name="Felipe Giraldo Rendón" userId="933735d47e2917cd" providerId="LiveId" clId="{A26F6C95-FEE9-4EB9-BE0A-DA3BF62E7480}" dt="2024-12-09T23:51:13.041" v="7339"/>
        <pc:sldMkLst>
          <pc:docMk/>
          <pc:sldMk cId="1976509557" sldId="272"/>
        </pc:sldMkLst>
        <pc:spChg chg="mod">
          <ac:chgData name="Felipe Giraldo Rendón" userId="933735d47e2917cd" providerId="LiveId" clId="{A26F6C95-FEE9-4EB9-BE0A-DA3BF62E7480}" dt="2024-12-09T23:49:19.361" v="7323" actId="115"/>
          <ac:spMkLst>
            <pc:docMk/>
            <pc:sldMk cId="1976509557" sldId="272"/>
            <ac:spMk id="5" creationId="{46CEBD09-6201-4D4C-B55E-34CF3E75D22C}"/>
          </ac:spMkLst>
        </pc:spChg>
        <pc:picChg chg="add mod">
          <ac:chgData name="Felipe Giraldo Rendón" userId="933735d47e2917cd" providerId="LiveId" clId="{A26F6C95-FEE9-4EB9-BE0A-DA3BF62E7480}" dt="2024-12-09T23:50:58.712" v="7338" actId="1440"/>
          <ac:picMkLst>
            <pc:docMk/>
            <pc:sldMk cId="1976509557" sldId="272"/>
            <ac:picMk id="6" creationId="{4DD51469-0EED-2317-DB8B-341F97590C44}"/>
          </ac:picMkLst>
        </pc:picChg>
      </pc:sldChg>
      <pc:sldChg chg="del">
        <pc:chgData name="Felipe Giraldo Rendón" userId="933735d47e2917cd" providerId="LiveId" clId="{A26F6C95-FEE9-4EB9-BE0A-DA3BF62E7480}" dt="2024-12-09T23:51:20.081" v="7340" actId="47"/>
        <pc:sldMkLst>
          <pc:docMk/>
          <pc:sldMk cId="3741630581" sldId="273"/>
        </pc:sldMkLst>
      </pc:sldChg>
      <pc:sldChg chg="del">
        <pc:chgData name="Felipe Giraldo Rendón" userId="933735d47e2917cd" providerId="LiveId" clId="{A26F6C95-FEE9-4EB9-BE0A-DA3BF62E7480}" dt="2024-12-09T23:51:20.081" v="7340" actId="47"/>
        <pc:sldMkLst>
          <pc:docMk/>
          <pc:sldMk cId="3767777666" sldId="274"/>
        </pc:sldMkLst>
      </pc:sldChg>
      <pc:sldChg chg="del">
        <pc:chgData name="Felipe Giraldo Rendón" userId="933735d47e2917cd" providerId="LiveId" clId="{A26F6C95-FEE9-4EB9-BE0A-DA3BF62E7480}" dt="2024-12-09T20:36:27.751" v="3582" actId="2696"/>
        <pc:sldMkLst>
          <pc:docMk/>
          <pc:sldMk cId="101009840" sldId="275"/>
        </pc:sldMkLst>
      </pc:sldChg>
      <pc:sldChg chg="modSp add mod">
        <pc:chgData name="Felipe Giraldo Rendón" userId="933735d47e2917cd" providerId="LiveId" clId="{A26F6C95-FEE9-4EB9-BE0A-DA3BF62E7480}" dt="2024-12-11T20:01:16.023" v="8036" actId="20577"/>
        <pc:sldMkLst>
          <pc:docMk/>
          <pc:sldMk cId="3435159723" sldId="276"/>
        </pc:sldMkLst>
        <pc:spChg chg="mod">
          <ac:chgData name="Felipe Giraldo Rendón" userId="933735d47e2917cd" providerId="LiveId" clId="{A26F6C95-FEE9-4EB9-BE0A-DA3BF62E7480}" dt="2024-12-11T20:01:16.023" v="8036" actId="20577"/>
          <ac:spMkLst>
            <pc:docMk/>
            <pc:sldMk cId="3435159723" sldId="276"/>
            <ac:spMk id="3" creationId="{A6456454-2DC4-4AD5-8D2E-A0D1CFE182AC}"/>
          </ac:spMkLst>
        </pc:spChg>
      </pc:sldChg>
      <pc:sldChg chg="addSp delSp modSp add mod">
        <pc:chgData name="Felipe Giraldo Rendón" userId="933735d47e2917cd" providerId="LiveId" clId="{A26F6C95-FEE9-4EB9-BE0A-DA3BF62E7480}" dt="2024-12-09T22:21:58.271" v="4847" actId="123"/>
        <pc:sldMkLst>
          <pc:docMk/>
          <pc:sldMk cId="747101516" sldId="277"/>
        </pc:sldMkLst>
        <pc:spChg chg="mod">
          <ac:chgData name="Felipe Giraldo Rendón" userId="933735d47e2917cd" providerId="LiveId" clId="{A26F6C95-FEE9-4EB9-BE0A-DA3BF62E7480}" dt="2024-12-09T22:21:39.415" v="4846" actId="403"/>
          <ac:spMkLst>
            <pc:docMk/>
            <pc:sldMk cId="747101516" sldId="277"/>
            <ac:spMk id="3" creationId="{9659B09F-2AC6-0A81-474A-7F0FE78A5A7F}"/>
          </ac:spMkLst>
        </pc:spChg>
        <pc:spChg chg="add mod">
          <ac:chgData name="Felipe Giraldo Rendón" userId="933735d47e2917cd" providerId="LiveId" clId="{A26F6C95-FEE9-4EB9-BE0A-DA3BF62E7480}" dt="2024-12-09T22:21:39.415" v="4846" actId="403"/>
          <ac:spMkLst>
            <pc:docMk/>
            <pc:sldMk cId="747101516" sldId="277"/>
            <ac:spMk id="4" creationId="{E6F6C838-120E-FDA9-7637-241F86CCA3B3}"/>
          </ac:spMkLst>
        </pc:spChg>
        <pc:spChg chg="add mod">
          <ac:chgData name="Felipe Giraldo Rendón" userId="933735d47e2917cd" providerId="LiveId" clId="{A26F6C95-FEE9-4EB9-BE0A-DA3BF62E7480}" dt="2024-12-09T22:21:58.271" v="4847" actId="123"/>
          <ac:spMkLst>
            <pc:docMk/>
            <pc:sldMk cId="747101516" sldId="277"/>
            <ac:spMk id="5" creationId="{7BCA27E8-9C3F-082D-07E3-99357DE7E0EA}"/>
          </ac:spMkLst>
        </pc:spChg>
        <pc:spChg chg="mod">
          <ac:chgData name="Felipe Giraldo Rendón" userId="933735d47e2917cd" providerId="LiveId" clId="{A26F6C95-FEE9-4EB9-BE0A-DA3BF62E7480}" dt="2024-12-09T20:40:50.799" v="3766" actId="20577"/>
          <ac:spMkLst>
            <pc:docMk/>
            <pc:sldMk cId="747101516" sldId="277"/>
            <ac:spMk id="6" creationId="{50E5DC6D-05A5-C040-3B93-219FBC47FE19}"/>
          </ac:spMkLst>
        </pc:spChg>
      </pc:sldChg>
      <pc:sldChg chg="modSp add del mod">
        <pc:chgData name="Felipe Giraldo Rendón" userId="933735d47e2917cd" providerId="LiveId" clId="{A26F6C95-FEE9-4EB9-BE0A-DA3BF62E7480}" dt="2024-12-09T22:22:51.345" v="4849" actId="2696"/>
        <pc:sldMkLst>
          <pc:docMk/>
          <pc:sldMk cId="2468171392" sldId="278"/>
        </pc:sldMkLst>
      </pc:sldChg>
      <pc:sldChg chg="modSp add del mod replId">
        <pc:chgData name="Felipe Giraldo Rendón" userId="933735d47e2917cd" providerId="LiveId" clId="{A26F6C95-FEE9-4EB9-BE0A-DA3BF62E7480}" dt="2024-12-09T22:33:37.924" v="5167" actId="2696"/>
        <pc:sldMkLst>
          <pc:docMk/>
          <pc:sldMk cId="3949037648" sldId="279"/>
        </pc:sldMkLst>
      </pc:sldChg>
      <pc:sldChg chg="modSp add mod">
        <pc:chgData name="Felipe Giraldo Rendón" userId="933735d47e2917cd" providerId="LiveId" clId="{A26F6C95-FEE9-4EB9-BE0A-DA3BF62E7480}" dt="2024-12-09T22:48:21.204" v="5567" actId="20577"/>
        <pc:sldMkLst>
          <pc:docMk/>
          <pc:sldMk cId="1542337112" sldId="280"/>
        </pc:sldMkLst>
        <pc:spChg chg="mod">
          <ac:chgData name="Felipe Giraldo Rendón" userId="933735d47e2917cd" providerId="LiveId" clId="{A26F6C95-FEE9-4EB9-BE0A-DA3BF62E7480}" dt="2024-12-09T22:48:21.204" v="5567" actId="20577"/>
          <ac:spMkLst>
            <pc:docMk/>
            <pc:sldMk cId="1542337112" sldId="280"/>
            <ac:spMk id="3" creationId="{7DD62375-D9B9-1E6E-1E6A-E53138994F8E}"/>
          </ac:spMkLst>
        </pc:spChg>
        <pc:spChg chg="mod">
          <ac:chgData name="Felipe Giraldo Rendón" userId="933735d47e2917cd" providerId="LiveId" clId="{A26F6C95-FEE9-4EB9-BE0A-DA3BF62E7480}" dt="2024-12-09T22:32:49.754" v="5162" actId="14100"/>
          <ac:spMkLst>
            <pc:docMk/>
            <pc:sldMk cId="1542337112" sldId="280"/>
            <ac:spMk id="4" creationId="{F0B16A8A-4F4E-E91F-67D7-AA4B95E1AF1E}"/>
          </ac:spMkLst>
        </pc:spChg>
        <pc:spChg chg="mod">
          <ac:chgData name="Felipe Giraldo Rendón" userId="933735d47e2917cd" providerId="LiveId" clId="{A26F6C95-FEE9-4EB9-BE0A-DA3BF62E7480}" dt="2024-12-09T22:33:08.812" v="5165" actId="14100"/>
          <ac:spMkLst>
            <pc:docMk/>
            <pc:sldMk cId="1542337112" sldId="280"/>
            <ac:spMk id="5" creationId="{9A182CE5-702C-8408-2930-A636BD595A77}"/>
          </ac:spMkLst>
        </pc:spChg>
        <pc:spChg chg="mod">
          <ac:chgData name="Felipe Giraldo Rendón" userId="933735d47e2917cd" providerId="LiveId" clId="{A26F6C95-FEE9-4EB9-BE0A-DA3BF62E7480}" dt="2024-12-09T22:23:00.615" v="4853" actId="20577"/>
          <ac:spMkLst>
            <pc:docMk/>
            <pc:sldMk cId="1542337112" sldId="280"/>
            <ac:spMk id="6" creationId="{BD0F7BD2-3EA5-F689-FCE2-DBEBB00CDCF9}"/>
          </ac:spMkLst>
        </pc:spChg>
      </pc:sldChg>
      <pc:sldChg chg="modSp add mod modAnim">
        <pc:chgData name="Felipe Giraldo Rendón" userId="933735d47e2917cd" providerId="LiveId" clId="{A26F6C95-FEE9-4EB9-BE0A-DA3BF62E7480}" dt="2024-12-11T20:07:34.686" v="8052" actId="1036"/>
        <pc:sldMkLst>
          <pc:docMk/>
          <pc:sldMk cId="171458344" sldId="281"/>
        </pc:sldMkLst>
        <pc:spChg chg="mod">
          <ac:chgData name="Felipe Giraldo Rendón" userId="933735d47e2917cd" providerId="LiveId" clId="{A26F6C95-FEE9-4EB9-BE0A-DA3BF62E7480}" dt="2024-12-09T23:12:58.828" v="6473" actId="20577"/>
          <ac:spMkLst>
            <pc:docMk/>
            <pc:sldMk cId="171458344" sldId="281"/>
            <ac:spMk id="3" creationId="{510088F0-1C7E-2DF5-C741-FC390B1122F7}"/>
          </ac:spMkLst>
        </pc:spChg>
        <pc:spChg chg="mod">
          <ac:chgData name="Felipe Giraldo Rendón" userId="933735d47e2917cd" providerId="LiveId" clId="{A26F6C95-FEE9-4EB9-BE0A-DA3BF62E7480}" dt="2024-12-11T20:07:34.686" v="8052" actId="1036"/>
          <ac:spMkLst>
            <pc:docMk/>
            <pc:sldMk cId="171458344" sldId="281"/>
            <ac:spMk id="4" creationId="{B7844C42-70B8-7DEA-F4C3-6461922E8CEE}"/>
          </ac:spMkLst>
        </pc:spChg>
        <pc:spChg chg="mod">
          <ac:chgData name="Felipe Giraldo Rendón" userId="933735d47e2917cd" providerId="LiveId" clId="{A26F6C95-FEE9-4EB9-BE0A-DA3BF62E7480}" dt="2024-12-09T23:01:59.177" v="6431" actId="1076"/>
          <ac:spMkLst>
            <pc:docMk/>
            <pc:sldMk cId="171458344" sldId="281"/>
            <ac:spMk id="5" creationId="{081519B2-596B-91C7-C5C0-622690B6B681}"/>
          </ac:spMkLst>
        </pc:spChg>
        <pc:spChg chg="mod">
          <ac:chgData name="Felipe Giraldo Rendón" userId="933735d47e2917cd" providerId="LiveId" clId="{A26F6C95-FEE9-4EB9-BE0A-DA3BF62E7480}" dt="2024-12-09T22:34:40.515" v="5171" actId="20577"/>
          <ac:spMkLst>
            <pc:docMk/>
            <pc:sldMk cId="171458344" sldId="281"/>
            <ac:spMk id="6" creationId="{8458F536-6F43-4904-E4A0-9F06B50658C0}"/>
          </ac:spMkLst>
        </pc:spChg>
      </pc:sldChg>
      <pc:sldChg chg="modSp add mod addAnim delAnim modAnim">
        <pc:chgData name="Felipe Giraldo Rendón" userId="933735d47e2917cd" providerId="LiveId" clId="{A26F6C95-FEE9-4EB9-BE0A-DA3BF62E7480}" dt="2024-12-11T17:46:18.975" v="7577" actId="21"/>
        <pc:sldMkLst>
          <pc:docMk/>
          <pc:sldMk cId="1759888202" sldId="282"/>
        </pc:sldMkLst>
        <pc:spChg chg="mod">
          <ac:chgData name="Felipe Giraldo Rendón" userId="933735d47e2917cd" providerId="LiveId" clId="{A26F6C95-FEE9-4EB9-BE0A-DA3BF62E7480}" dt="2024-12-09T23:13:03.823" v="6474"/>
          <ac:spMkLst>
            <pc:docMk/>
            <pc:sldMk cId="1759888202" sldId="282"/>
            <ac:spMk id="3" creationId="{97F8A02B-474E-E874-7D99-DBA721A85631}"/>
          </ac:spMkLst>
        </pc:spChg>
        <pc:spChg chg="mod">
          <ac:chgData name="Felipe Giraldo Rendón" userId="933735d47e2917cd" providerId="LiveId" clId="{A26F6C95-FEE9-4EB9-BE0A-DA3BF62E7480}" dt="2024-12-09T23:11:21.993" v="6451" actId="113"/>
          <ac:spMkLst>
            <pc:docMk/>
            <pc:sldMk cId="1759888202" sldId="282"/>
            <ac:spMk id="4" creationId="{B941BF78-FFF2-948B-8281-40B6C9F29290}"/>
          </ac:spMkLst>
        </pc:spChg>
        <pc:spChg chg="mod">
          <ac:chgData name="Felipe Giraldo Rendón" userId="933735d47e2917cd" providerId="LiveId" clId="{A26F6C95-FEE9-4EB9-BE0A-DA3BF62E7480}" dt="2024-12-11T17:46:18.975" v="7577" actId="21"/>
          <ac:spMkLst>
            <pc:docMk/>
            <pc:sldMk cId="1759888202" sldId="282"/>
            <ac:spMk id="5" creationId="{9A7EDC4A-A333-1308-F374-AA55A3D77278}"/>
          </ac:spMkLst>
        </pc:spChg>
        <pc:spChg chg="mod">
          <ac:chgData name="Felipe Giraldo Rendón" userId="933735d47e2917cd" providerId="LiveId" clId="{A26F6C95-FEE9-4EB9-BE0A-DA3BF62E7480}" dt="2024-12-09T22:57:13.073" v="6353" actId="20577"/>
          <ac:spMkLst>
            <pc:docMk/>
            <pc:sldMk cId="1759888202" sldId="282"/>
            <ac:spMk id="6" creationId="{07262C38-4AED-9295-7EDB-3094A836A506}"/>
          </ac:spMkLst>
        </pc:spChg>
      </pc:sldChg>
      <pc:sldChg chg="new del">
        <pc:chgData name="Felipe Giraldo Rendón" userId="933735d47e2917cd" providerId="LiveId" clId="{A26F6C95-FEE9-4EB9-BE0A-DA3BF62E7480}" dt="2024-12-09T22:54:16.863" v="6168" actId="680"/>
        <pc:sldMkLst>
          <pc:docMk/>
          <pc:sldMk cId="2766894140" sldId="282"/>
        </pc:sldMkLst>
      </pc:sldChg>
      <pc:sldChg chg="addSp delSp modSp add mod delAnim">
        <pc:chgData name="Felipe Giraldo Rendón" userId="933735d47e2917cd" providerId="LiveId" clId="{A26F6C95-FEE9-4EB9-BE0A-DA3BF62E7480}" dt="2024-12-11T20:10:25.605" v="8054" actId="20577"/>
        <pc:sldMkLst>
          <pc:docMk/>
          <pc:sldMk cId="2360377810" sldId="283"/>
        </pc:sldMkLst>
        <pc:spChg chg="add mod">
          <ac:chgData name="Felipe Giraldo Rendón" userId="933735d47e2917cd" providerId="LiveId" clId="{A26F6C95-FEE9-4EB9-BE0A-DA3BF62E7480}" dt="2024-12-11T20:10:25.605" v="8054" actId="20577"/>
          <ac:spMkLst>
            <pc:docMk/>
            <pc:sldMk cId="2360377810" sldId="283"/>
            <ac:spMk id="2" creationId="{57788877-988D-F8D1-31AB-9400AE1CC557}"/>
          </ac:spMkLst>
        </pc:spChg>
        <pc:spChg chg="mod">
          <ac:chgData name="Felipe Giraldo Rendón" userId="933735d47e2917cd" providerId="LiveId" clId="{A26F6C95-FEE9-4EB9-BE0A-DA3BF62E7480}" dt="2024-12-11T17:45:50.507" v="7562" actId="14100"/>
          <ac:spMkLst>
            <pc:docMk/>
            <pc:sldMk cId="2360377810" sldId="283"/>
            <ac:spMk id="5" creationId="{9657EBBD-2D98-7476-C219-7C55A916C471}"/>
          </ac:spMkLst>
        </pc:spChg>
      </pc:sldChg>
    </pc:docChg>
  </pc:docChgLst>
  <pc:docChgLst>
    <pc:chgData name="Vanesa Romero" userId="03630663b3dbf857" providerId="Windows Live" clId="Web-{2BF25705-A223-4B84-8757-112EB4F63D90}"/>
    <pc:docChg chg="delSld modSld">
      <pc:chgData name="Vanesa Romero" userId="03630663b3dbf857" providerId="Windows Live" clId="Web-{2BF25705-A223-4B84-8757-112EB4F63D90}" dt="2024-12-11T20:17:58.151" v="796" actId="20577"/>
      <pc:docMkLst>
        <pc:docMk/>
      </pc:docMkLst>
      <pc:sldChg chg="modSp">
        <pc:chgData name="Vanesa Romero" userId="03630663b3dbf857" providerId="Windows Live" clId="Web-{2BF25705-A223-4B84-8757-112EB4F63D90}" dt="2024-12-11T20:17:58.151" v="796" actId="20577"/>
        <pc:sldMkLst>
          <pc:docMk/>
          <pc:sldMk cId="1440156049" sldId="257"/>
        </pc:sldMkLst>
        <pc:spChg chg="mod">
          <ac:chgData name="Vanesa Romero" userId="03630663b3dbf857" providerId="Windows Live" clId="Web-{2BF25705-A223-4B84-8757-112EB4F63D90}" dt="2024-12-11T20:17:58.151" v="796" actId="20577"/>
          <ac:spMkLst>
            <pc:docMk/>
            <pc:sldMk cId="1440156049" sldId="257"/>
            <ac:spMk id="3" creationId="{00000000-0000-0000-0000-000000000000}"/>
          </ac:spMkLst>
        </pc:spChg>
      </pc:sldChg>
      <pc:sldChg chg="addSp delSp modSp">
        <pc:chgData name="Vanesa Romero" userId="03630663b3dbf857" providerId="Windows Live" clId="Web-{2BF25705-A223-4B84-8757-112EB4F63D90}" dt="2024-12-10T15:23:17.514" v="792" actId="20577"/>
        <pc:sldMkLst>
          <pc:docMk/>
          <pc:sldMk cId="3363314429" sldId="264"/>
        </pc:sldMkLst>
        <pc:spChg chg="add mod">
          <ac:chgData name="Vanesa Romero" userId="03630663b3dbf857" providerId="Windows Live" clId="Web-{2BF25705-A223-4B84-8757-112EB4F63D90}" dt="2024-12-10T15:23:17.514" v="792" actId="20577"/>
          <ac:spMkLst>
            <pc:docMk/>
            <pc:sldMk cId="3363314429" sldId="264"/>
            <ac:spMk id="3" creationId="{6448F8D5-D8F0-9D4E-6C03-C549D2E0955C}"/>
          </ac:spMkLst>
        </pc:spChg>
        <pc:spChg chg="mod">
          <ac:chgData name="Vanesa Romero" userId="03630663b3dbf857" providerId="Windows Live" clId="Web-{2BF25705-A223-4B84-8757-112EB4F63D90}" dt="2024-12-09T20:38:56.233" v="323" actId="20577"/>
          <ac:spMkLst>
            <pc:docMk/>
            <pc:sldMk cId="3363314429" sldId="264"/>
            <ac:spMk id="6" creationId="{C8CDAD61-50BF-3D26-1718-735785873212}"/>
          </ac:spMkLst>
        </pc:spChg>
      </pc:sldChg>
      <pc:sldChg chg="del">
        <pc:chgData name="Vanesa Romero" userId="03630663b3dbf857" providerId="Windows Live" clId="Web-{2BF25705-A223-4B84-8757-112EB4F63D90}" dt="2024-12-09T20:03:47.534" v="81"/>
        <pc:sldMkLst>
          <pc:docMk/>
          <pc:sldMk cId="4291955531" sldId="271"/>
        </pc:sldMkLst>
      </pc:sldChg>
      <pc:sldChg chg="modSp">
        <pc:chgData name="Vanesa Romero" userId="03630663b3dbf857" providerId="Windows Live" clId="Web-{2BF25705-A223-4B84-8757-112EB4F63D90}" dt="2024-12-09T22:43:28.978" v="338" actId="1076"/>
        <pc:sldMkLst>
          <pc:docMk/>
          <pc:sldMk cId="747101516" sldId="277"/>
        </pc:sldMkLst>
        <pc:spChg chg="mod">
          <ac:chgData name="Vanesa Romero" userId="03630663b3dbf857" providerId="Windows Live" clId="Web-{2BF25705-A223-4B84-8757-112EB4F63D90}" dt="2024-12-09T22:43:11.353" v="336" actId="1076"/>
          <ac:spMkLst>
            <pc:docMk/>
            <pc:sldMk cId="747101516" sldId="277"/>
            <ac:spMk id="3" creationId="{9659B09F-2AC6-0A81-474A-7F0FE78A5A7F}"/>
          </ac:spMkLst>
        </pc:spChg>
        <pc:spChg chg="mod">
          <ac:chgData name="Vanesa Romero" userId="03630663b3dbf857" providerId="Windows Live" clId="Web-{2BF25705-A223-4B84-8757-112EB4F63D90}" dt="2024-12-09T22:43:22.306" v="337" actId="1076"/>
          <ac:spMkLst>
            <pc:docMk/>
            <pc:sldMk cId="747101516" sldId="277"/>
            <ac:spMk id="4" creationId="{E6F6C838-120E-FDA9-7637-241F86CCA3B3}"/>
          </ac:spMkLst>
        </pc:spChg>
        <pc:spChg chg="mod">
          <ac:chgData name="Vanesa Romero" userId="03630663b3dbf857" providerId="Windows Live" clId="Web-{2BF25705-A223-4B84-8757-112EB4F63D90}" dt="2024-12-09T22:43:28.978" v="338" actId="1076"/>
          <ac:spMkLst>
            <pc:docMk/>
            <pc:sldMk cId="747101516" sldId="277"/>
            <ac:spMk id="5" creationId="{7BCA27E8-9C3F-082D-07E3-99357DE7E0E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8A0A39-FCC5-3C4E-AD6F-F28EFCEE4D39}" type="datetimeFigureOut">
              <a:rPr lang="es-CO" smtClean="0"/>
              <a:t>20/12/2024</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Editar los estilos de texto del patrón
Segundo nivel
Tercer nivel
Cuarto nivel
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2CB671-E06B-E942-93D0-BC0309537575}" type="slidenum">
              <a:rPr lang="es-CO" smtClean="0"/>
              <a:t>‹Nº›</a:t>
            </a:fld>
            <a:endParaRPr lang="es-CO"/>
          </a:p>
        </p:txBody>
      </p:sp>
    </p:spTree>
    <p:extLst>
      <p:ext uri="{BB962C8B-B14F-4D97-AF65-F5344CB8AC3E}">
        <p14:creationId xmlns:p14="http://schemas.microsoft.com/office/powerpoint/2010/main" val="3149706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0C2CB671-E06B-E942-93D0-BC0309537575}" type="slidenum">
              <a:rPr lang="es-CO" smtClean="0"/>
              <a:t>3</a:t>
            </a:fld>
            <a:endParaRPr lang="es-CO"/>
          </a:p>
        </p:txBody>
      </p:sp>
    </p:spTree>
    <p:extLst>
      <p:ext uri="{BB962C8B-B14F-4D97-AF65-F5344CB8AC3E}">
        <p14:creationId xmlns:p14="http://schemas.microsoft.com/office/powerpoint/2010/main" val="587814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O"/>
          </a:p>
        </p:txBody>
      </p:sp>
      <p:sp>
        <p:nvSpPr>
          <p:cNvPr id="4" name="Marcador de fecha 3"/>
          <p:cNvSpPr>
            <a:spLocks noGrp="1"/>
          </p:cNvSpPr>
          <p:nvPr>
            <p:ph type="dt" sz="half" idx="10"/>
          </p:nvPr>
        </p:nvSpPr>
        <p:spPr/>
        <p:txBody>
          <a:bodyPr/>
          <a:lstStyle/>
          <a:p>
            <a:fld id="{06864FD2-41F4-4D3C-BA48-7525C1CFEC47}" type="datetimeFigureOut">
              <a:rPr lang="es-CO" smtClean="0"/>
              <a:t>20/12/2024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43C33CF4-3BF3-43FB-ADA9-B54BEAB5B2BC}" type="slidenum">
              <a:rPr lang="es-CO" smtClean="0"/>
              <a:t>‹Nº›</a:t>
            </a:fld>
            <a:endParaRPr lang="es-CO"/>
          </a:p>
        </p:txBody>
      </p:sp>
    </p:spTree>
    <p:extLst>
      <p:ext uri="{BB962C8B-B14F-4D97-AF65-F5344CB8AC3E}">
        <p14:creationId xmlns:p14="http://schemas.microsoft.com/office/powerpoint/2010/main" val="3926482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06864FD2-41F4-4D3C-BA48-7525C1CFEC47}" type="datetimeFigureOut">
              <a:rPr lang="es-CO" smtClean="0"/>
              <a:t>20/12/2024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43C33CF4-3BF3-43FB-ADA9-B54BEAB5B2BC}" type="slidenum">
              <a:rPr lang="es-CO" smtClean="0"/>
              <a:t>‹Nº›</a:t>
            </a:fld>
            <a:endParaRPr lang="es-CO"/>
          </a:p>
        </p:txBody>
      </p:sp>
    </p:spTree>
    <p:extLst>
      <p:ext uri="{BB962C8B-B14F-4D97-AF65-F5344CB8AC3E}">
        <p14:creationId xmlns:p14="http://schemas.microsoft.com/office/powerpoint/2010/main" val="1343070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06864FD2-41F4-4D3C-BA48-7525C1CFEC47}" type="datetimeFigureOut">
              <a:rPr lang="es-CO" smtClean="0"/>
              <a:t>20/12/2024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43C33CF4-3BF3-43FB-ADA9-B54BEAB5B2BC}" type="slidenum">
              <a:rPr lang="es-CO" smtClean="0"/>
              <a:t>‹Nº›</a:t>
            </a:fld>
            <a:endParaRPr lang="es-CO"/>
          </a:p>
        </p:txBody>
      </p:sp>
    </p:spTree>
    <p:extLst>
      <p:ext uri="{BB962C8B-B14F-4D97-AF65-F5344CB8AC3E}">
        <p14:creationId xmlns:p14="http://schemas.microsoft.com/office/powerpoint/2010/main" val="2998335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06864FD2-41F4-4D3C-BA48-7525C1CFEC47}" type="datetimeFigureOut">
              <a:rPr lang="es-CO" smtClean="0"/>
              <a:t>20/12/2024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43C33CF4-3BF3-43FB-ADA9-B54BEAB5B2BC}" type="slidenum">
              <a:rPr lang="es-CO" smtClean="0"/>
              <a:t>‹Nº›</a:t>
            </a:fld>
            <a:endParaRPr lang="es-CO"/>
          </a:p>
        </p:txBody>
      </p:sp>
    </p:spTree>
    <p:extLst>
      <p:ext uri="{BB962C8B-B14F-4D97-AF65-F5344CB8AC3E}">
        <p14:creationId xmlns:p14="http://schemas.microsoft.com/office/powerpoint/2010/main" val="1238398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06864FD2-41F4-4D3C-BA48-7525C1CFEC47}" type="datetimeFigureOut">
              <a:rPr lang="es-CO" smtClean="0"/>
              <a:t>20/12/2024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43C33CF4-3BF3-43FB-ADA9-B54BEAB5B2BC}" type="slidenum">
              <a:rPr lang="es-CO" smtClean="0"/>
              <a:t>‹Nº›</a:t>
            </a:fld>
            <a:endParaRPr lang="es-CO"/>
          </a:p>
        </p:txBody>
      </p:sp>
    </p:spTree>
    <p:extLst>
      <p:ext uri="{BB962C8B-B14F-4D97-AF65-F5344CB8AC3E}">
        <p14:creationId xmlns:p14="http://schemas.microsoft.com/office/powerpoint/2010/main" val="2707381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06864FD2-41F4-4D3C-BA48-7525C1CFEC47}" type="datetimeFigureOut">
              <a:rPr lang="es-CO" smtClean="0"/>
              <a:t>20/12/2024</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43C33CF4-3BF3-43FB-ADA9-B54BEAB5B2BC}" type="slidenum">
              <a:rPr lang="es-CO" smtClean="0"/>
              <a:t>‹Nº›</a:t>
            </a:fld>
            <a:endParaRPr lang="es-CO"/>
          </a:p>
        </p:txBody>
      </p:sp>
    </p:spTree>
    <p:extLst>
      <p:ext uri="{BB962C8B-B14F-4D97-AF65-F5344CB8AC3E}">
        <p14:creationId xmlns:p14="http://schemas.microsoft.com/office/powerpoint/2010/main" val="2824345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06864FD2-41F4-4D3C-BA48-7525C1CFEC47}" type="datetimeFigureOut">
              <a:rPr lang="es-CO" smtClean="0"/>
              <a:t>20/12/2024</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43C33CF4-3BF3-43FB-ADA9-B54BEAB5B2BC}" type="slidenum">
              <a:rPr lang="es-CO" smtClean="0"/>
              <a:t>‹Nº›</a:t>
            </a:fld>
            <a:endParaRPr lang="es-CO"/>
          </a:p>
        </p:txBody>
      </p:sp>
    </p:spTree>
    <p:extLst>
      <p:ext uri="{BB962C8B-B14F-4D97-AF65-F5344CB8AC3E}">
        <p14:creationId xmlns:p14="http://schemas.microsoft.com/office/powerpoint/2010/main" val="1608314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06864FD2-41F4-4D3C-BA48-7525C1CFEC47}" type="datetimeFigureOut">
              <a:rPr lang="es-CO" smtClean="0"/>
              <a:t>20/12/2024</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43C33CF4-3BF3-43FB-ADA9-B54BEAB5B2BC}" type="slidenum">
              <a:rPr lang="es-CO" smtClean="0"/>
              <a:t>‹Nº›</a:t>
            </a:fld>
            <a:endParaRPr lang="es-CO"/>
          </a:p>
        </p:txBody>
      </p:sp>
    </p:spTree>
    <p:extLst>
      <p:ext uri="{BB962C8B-B14F-4D97-AF65-F5344CB8AC3E}">
        <p14:creationId xmlns:p14="http://schemas.microsoft.com/office/powerpoint/2010/main" val="1562459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06864FD2-41F4-4D3C-BA48-7525C1CFEC47}" type="datetimeFigureOut">
              <a:rPr lang="es-CO" smtClean="0"/>
              <a:t>20/12/2024</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43C33CF4-3BF3-43FB-ADA9-B54BEAB5B2BC}" type="slidenum">
              <a:rPr lang="es-CO" smtClean="0"/>
              <a:t>‹Nº›</a:t>
            </a:fld>
            <a:endParaRPr lang="es-CO"/>
          </a:p>
        </p:txBody>
      </p:sp>
    </p:spTree>
    <p:extLst>
      <p:ext uri="{BB962C8B-B14F-4D97-AF65-F5344CB8AC3E}">
        <p14:creationId xmlns:p14="http://schemas.microsoft.com/office/powerpoint/2010/main" val="1285893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06864FD2-41F4-4D3C-BA48-7525C1CFEC47}" type="datetimeFigureOut">
              <a:rPr lang="es-CO" smtClean="0"/>
              <a:t>20/12/2024</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43C33CF4-3BF3-43FB-ADA9-B54BEAB5B2BC}" type="slidenum">
              <a:rPr lang="es-CO" smtClean="0"/>
              <a:t>‹Nº›</a:t>
            </a:fld>
            <a:endParaRPr lang="es-CO"/>
          </a:p>
        </p:txBody>
      </p:sp>
    </p:spTree>
    <p:extLst>
      <p:ext uri="{BB962C8B-B14F-4D97-AF65-F5344CB8AC3E}">
        <p14:creationId xmlns:p14="http://schemas.microsoft.com/office/powerpoint/2010/main" val="31042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06864FD2-41F4-4D3C-BA48-7525C1CFEC47}" type="datetimeFigureOut">
              <a:rPr lang="es-CO" smtClean="0"/>
              <a:t>20/12/2024</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43C33CF4-3BF3-43FB-ADA9-B54BEAB5B2BC}" type="slidenum">
              <a:rPr lang="es-CO" smtClean="0"/>
              <a:t>‹Nº›</a:t>
            </a:fld>
            <a:endParaRPr lang="es-CO"/>
          </a:p>
        </p:txBody>
      </p:sp>
    </p:spTree>
    <p:extLst>
      <p:ext uri="{BB962C8B-B14F-4D97-AF65-F5344CB8AC3E}">
        <p14:creationId xmlns:p14="http://schemas.microsoft.com/office/powerpoint/2010/main" val="2390617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864FD2-41F4-4D3C-BA48-7525C1CFEC47}" type="datetimeFigureOut">
              <a:rPr lang="es-CO" smtClean="0"/>
              <a:t>20/12/2024</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C33CF4-3BF3-43FB-ADA9-B54BEAB5B2BC}" type="slidenum">
              <a:rPr lang="es-CO" smtClean="0"/>
              <a:t>‹Nº›</a:t>
            </a:fld>
            <a:endParaRPr lang="es-CO"/>
          </a:p>
        </p:txBody>
      </p:sp>
    </p:spTree>
    <p:extLst>
      <p:ext uri="{BB962C8B-B14F-4D97-AF65-F5344CB8AC3E}">
        <p14:creationId xmlns:p14="http://schemas.microsoft.com/office/powerpoint/2010/main" val="33186703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mailto:gestiondocumental@antioquia.gov.co"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mailto:soportes.pagos@antioquia.gov.co"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hyperlink" Target="http://antioquia.placetopay.com/" TargetMode="External"/><Relationship Id="rId4" Type="http://schemas.openxmlformats.org/officeDocument/2006/relationships/hyperlink" Target="https://antioquia.gov.co/estampilla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0" y="341672"/>
            <a:ext cx="9901084" cy="2440858"/>
          </a:xfrm>
        </p:spPr>
        <p:txBody>
          <a:bodyPr>
            <a:noAutofit/>
          </a:bodyPr>
          <a:lstStyle/>
          <a:p>
            <a:r>
              <a:rPr lang="es-CO" sz="5400" b="1">
                <a:solidFill>
                  <a:srgbClr val="0C5641"/>
                </a:solidFill>
                <a:latin typeface="Prompt" panose="00000500000000000000" pitchFamily="2" charset="-34"/>
                <a:cs typeface="Prompt" panose="00000500000000000000" pitchFamily="2" charset="-34"/>
              </a:rPr>
              <a:t>GUÍA PARA ACCEDER A LAS</a:t>
            </a:r>
            <a:br>
              <a:rPr lang="es-CO" sz="5400" b="1">
                <a:solidFill>
                  <a:srgbClr val="0C5641"/>
                </a:solidFill>
                <a:latin typeface="Prompt" panose="00000500000000000000" pitchFamily="2" charset="-34"/>
                <a:cs typeface="Prompt" panose="00000500000000000000" pitchFamily="2" charset="-34"/>
              </a:rPr>
            </a:br>
            <a:r>
              <a:rPr lang="es-CO" sz="5400" b="1">
                <a:solidFill>
                  <a:srgbClr val="0C5641"/>
                </a:solidFill>
                <a:latin typeface="Prompt" panose="00000500000000000000" pitchFamily="2" charset="-34"/>
                <a:cs typeface="Prompt" panose="00000500000000000000" pitchFamily="2" charset="-34"/>
              </a:rPr>
              <a:t>DISMINUCIONES  A SANCIONES TRIBUTARIAS</a:t>
            </a:r>
          </a:p>
        </p:txBody>
      </p:sp>
      <p:sp>
        <p:nvSpPr>
          <p:cNvPr id="3" name="CuadroTexto 2">
            <a:extLst>
              <a:ext uri="{FF2B5EF4-FFF2-40B4-BE49-F238E27FC236}">
                <a16:creationId xmlns:a16="http://schemas.microsoft.com/office/drawing/2014/main" id="{9A64975F-0897-8887-9772-9CA4784F93A6}"/>
              </a:ext>
            </a:extLst>
          </p:cNvPr>
          <p:cNvSpPr txBox="1"/>
          <p:nvPr/>
        </p:nvSpPr>
        <p:spPr>
          <a:xfrm>
            <a:off x="7462684" y="2910348"/>
            <a:ext cx="4198374" cy="1200329"/>
          </a:xfrm>
          <a:prstGeom prst="rect">
            <a:avLst/>
          </a:prstGeom>
          <a:noFill/>
        </p:spPr>
        <p:txBody>
          <a:bodyPr wrap="square" rtlCol="0">
            <a:spAutoFit/>
          </a:bodyPr>
          <a:lstStyle/>
          <a:p>
            <a:r>
              <a:rPr lang="es-CO"/>
              <a:t>Alivios ﬁscales para  para los contribuyentes y agentes retenedores del Departamento de Antioquia – Ordenanza 40 de 2024</a:t>
            </a:r>
          </a:p>
        </p:txBody>
      </p:sp>
    </p:spTree>
    <p:extLst>
      <p:ext uri="{BB962C8B-B14F-4D97-AF65-F5344CB8AC3E}">
        <p14:creationId xmlns:p14="http://schemas.microsoft.com/office/powerpoint/2010/main" val="2652949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5D31B39-A5AB-C923-D2A9-DFDE84598B14}"/>
            </a:ext>
          </a:extLst>
        </p:cNvPr>
        <p:cNvGrpSpPr/>
        <p:nvPr/>
      </p:nvGrpSpPr>
      <p:grpSpPr>
        <a:xfrm>
          <a:off x="0" y="0"/>
          <a:ext cx="0" cy="0"/>
          <a:chOff x="0" y="0"/>
          <a:chExt cx="0" cy="0"/>
        </a:xfrm>
      </p:grpSpPr>
      <p:sp>
        <p:nvSpPr>
          <p:cNvPr id="6" name="Subtítulo 5">
            <a:extLst>
              <a:ext uri="{FF2B5EF4-FFF2-40B4-BE49-F238E27FC236}">
                <a16:creationId xmlns:a16="http://schemas.microsoft.com/office/drawing/2014/main" id="{50E5DC6D-05A5-C040-3B93-219FBC47FE19}"/>
              </a:ext>
            </a:extLst>
          </p:cNvPr>
          <p:cNvSpPr>
            <a:spLocks noGrp="1"/>
          </p:cNvSpPr>
          <p:nvPr>
            <p:ph type="subTitle" idx="1"/>
          </p:nvPr>
        </p:nvSpPr>
        <p:spPr>
          <a:xfrm>
            <a:off x="566349" y="378983"/>
            <a:ext cx="7643586" cy="1655762"/>
          </a:xfrm>
        </p:spPr>
        <p:txBody>
          <a:bodyPr vert="horz" lIns="91440" tIns="45720" rIns="91440" bIns="45720" rtlCol="0" anchor="t">
            <a:normAutofit/>
          </a:bodyPr>
          <a:lstStyle/>
          <a:p>
            <a:r>
              <a:rPr lang="es-ES" sz="4000">
                <a:latin typeface="Prompt"/>
                <a:ea typeface="Calibri"/>
                <a:cs typeface="Calibri"/>
              </a:rPr>
              <a:t>ESCENARIO 2. – Artículo 3</a:t>
            </a:r>
          </a:p>
        </p:txBody>
      </p:sp>
      <p:sp>
        <p:nvSpPr>
          <p:cNvPr id="3" name="CuadroTexto 2">
            <a:extLst>
              <a:ext uri="{FF2B5EF4-FFF2-40B4-BE49-F238E27FC236}">
                <a16:creationId xmlns:a16="http://schemas.microsoft.com/office/drawing/2014/main" id="{9659B09F-2AC6-0A81-474A-7F0FE78A5A7F}"/>
              </a:ext>
            </a:extLst>
          </p:cNvPr>
          <p:cNvSpPr txBox="1"/>
          <p:nvPr/>
        </p:nvSpPr>
        <p:spPr>
          <a:xfrm>
            <a:off x="564292" y="1861752"/>
            <a:ext cx="10404387"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sz="1600" i="1">
                <a:solidFill>
                  <a:schemeClr val="tx1">
                    <a:lumMod val="75000"/>
                    <a:lumOff val="25000"/>
                  </a:schemeClr>
                </a:solidFill>
                <a:latin typeface="Prompt" panose="00000500000000000000" pitchFamily="2" charset="-34"/>
                <a:cs typeface="Prompt" panose="00000500000000000000" pitchFamily="2" charset="-34"/>
              </a:rPr>
              <a:t>Los contribuyentes y/o responsables a quienes se les haya impuesto </a:t>
            </a:r>
            <a:r>
              <a:rPr lang="es-CO" sz="1600" i="1" u="sng">
                <a:solidFill>
                  <a:schemeClr val="tx1">
                    <a:lumMod val="75000"/>
                    <a:lumOff val="25000"/>
                  </a:schemeClr>
                </a:solidFill>
                <a:latin typeface="Prompt" panose="00000500000000000000" pitchFamily="2" charset="-34"/>
                <a:cs typeface="Prompt" panose="00000500000000000000" pitchFamily="2" charset="-34"/>
              </a:rPr>
              <a:t>sanciones relativas a las declaraciones tributarias </a:t>
            </a:r>
            <a:r>
              <a:rPr lang="es-CO" sz="1600" i="1">
                <a:solidFill>
                  <a:schemeClr val="tx1">
                    <a:lumMod val="75000"/>
                    <a:lumOff val="25000"/>
                  </a:schemeClr>
                </a:solidFill>
                <a:latin typeface="Prompt" panose="00000500000000000000" pitchFamily="2" charset="-34"/>
                <a:cs typeface="Prompt" panose="00000500000000000000" pitchFamily="2" charset="-34"/>
              </a:rPr>
              <a:t>mediante acto administrativo </a:t>
            </a:r>
            <a:r>
              <a:rPr lang="es-ES" sz="1600" i="1">
                <a:solidFill>
                  <a:schemeClr val="tx1">
                    <a:lumMod val="75000"/>
                    <a:lumOff val="25000"/>
                  </a:schemeClr>
                </a:solidFill>
                <a:latin typeface="Prompt" panose="00000500000000000000" pitchFamily="2" charset="-34"/>
                <a:cs typeface="Prompt" panose="00000500000000000000" pitchFamily="2" charset="-34"/>
              </a:rPr>
              <a:t>ejecutoriado, podrán acceder a la aplicación de la presente disminución [artículo. 2 de la presente ordenanza] hasta el veintiocho (28) de febrero de 2025. Lo anterior, también aplica para los intereses causados por el no pago de obligaciones tributarias y determinadas en acto </a:t>
            </a:r>
            <a:r>
              <a:rPr lang="es-CO" sz="1600" i="1">
                <a:solidFill>
                  <a:schemeClr val="tx1">
                    <a:lumMod val="75000"/>
                    <a:lumOff val="25000"/>
                  </a:schemeClr>
                </a:solidFill>
                <a:latin typeface="Prompt" panose="00000500000000000000" pitchFamily="2" charset="-34"/>
                <a:cs typeface="Prompt" panose="00000500000000000000" pitchFamily="2" charset="-34"/>
              </a:rPr>
              <a:t>administrativo.</a:t>
            </a:r>
          </a:p>
          <a:p>
            <a:pPr algn="just"/>
            <a:endParaRPr lang="es-CO" sz="1600">
              <a:solidFill>
                <a:schemeClr val="tx1">
                  <a:lumMod val="75000"/>
                  <a:lumOff val="25000"/>
                </a:schemeClr>
              </a:solidFill>
              <a:latin typeface="Prompt" panose="00000500000000000000" pitchFamily="2" charset="-34"/>
              <a:cs typeface="Prompt" panose="00000500000000000000" pitchFamily="2" charset="-34"/>
            </a:endParaRPr>
          </a:p>
          <a:p>
            <a:pPr algn="just"/>
            <a:r>
              <a:rPr lang="es-CO" sz="1600">
                <a:solidFill>
                  <a:schemeClr val="tx1">
                    <a:lumMod val="75000"/>
                    <a:lumOff val="25000"/>
                  </a:schemeClr>
                </a:solidFill>
                <a:latin typeface="Prompt" panose="00000500000000000000" pitchFamily="2" charset="-34"/>
                <a:cs typeface="Prompt" panose="00000500000000000000" pitchFamily="2" charset="-34"/>
              </a:rPr>
              <a:t>En este caso, si tienes una sanción </a:t>
            </a:r>
            <a:r>
              <a:rPr lang="es-CO" sz="1600" b="1" u="sng">
                <a:solidFill>
                  <a:schemeClr val="tx1">
                    <a:lumMod val="75000"/>
                    <a:lumOff val="25000"/>
                  </a:schemeClr>
                </a:solidFill>
                <a:latin typeface="Prompt" panose="00000500000000000000" pitchFamily="2" charset="-34"/>
                <a:cs typeface="Prompt" panose="00000500000000000000" pitchFamily="2" charset="-34"/>
              </a:rPr>
              <a:t>tributaria</a:t>
            </a:r>
            <a:r>
              <a:rPr lang="es-CO" sz="1600" b="1">
                <a:solidFill>
                  <a:schemeClr val="tx1">
                    <a:lumMod val="75000"/>
                    <a:lumOff val="25000"/>
                  </a:schemeClr>
                </a:solidFill>
                <a:latin typeface="Prompt" panose="00000500000000000000" pitchFamily="2" charset="-34"/>
                <a:cs typeface="Prompt" panose="00000500000000000000" pitchFamily="2" charset="-34"/>
              </a:rPr>
              <a:t> </a:t>
            </a:r>
            <a:r>
              <a:rPr lang="es-CO" sz="1600" u="sng">
                <a:solidFill>
                  <a:schemeClr val="tx1">
                    <a:lumMod val="75000"/>
                    <a:lumOff val="25000"/>
                  </a:schemeClr>
                </a:solidFill>
                <a:latin typeface="Prompt" panose="00000500000000000000" pitchFamily="2" charset="-34"/>
                <a:cs typeface="Prompt" panose="00000500000000000000" pitchFamily="2" charset="-34"/>
              </a:rPr>
              <a:t>impuesta en un acto administrativo</a:t>
            </a:r>
            <a:r>
              <a:rPr lang="es-CO" sz="1600">
                <a:solidFill>
                  <a:schemeClr val="tx1">
                    <a:lumMod val="75000"/>
                    <a:lumOff val="25000"/>
                  </a:schemeClr>
                </a:solidFill>
                <a:latin typeface="Prompt" panose="00000500000000000000" pitchFamily="2" charset="-34"/>
                <a:cs typeface="Prompt" panose="00000500000000000000" pitchFamily="2" charset="-34"/>
              </a:rPr>
              <a:t>, como por ejemplo:</a:t>
            </a:r>
          </a:p>
        </p:txBody>
      </p:sp>
      <p:sp>
        <p:nvSpPr>
          <p:cNvPr id="4" name="CuadroTexto 3">
            <a:extLst>
              <a:ext uri="{FF2B5EF4-FFF2-40B4-BE49-F238E27FC236}">
                <a16:creationId xmlns:a16="http://schemas.microsoft.com/office/drawing/2014/main" id="{E6F6C838-120E-FDA9-7637-241F86CCA3B3}"/>
              </a:ext>
            </a:extLst>
          </p:cNvPr>
          <p:cNvSpPr txBox="1"/>
          <p:nvPr/>
        </p:nvSpPr>
        <p:spPr>
          <a:xfrm>
            <a:off x="2462150" y="3774946"/>
            <a:ext cx="6608668" cy="830997"/>
          </a:xfrm>
          <a:prstGeom prst="rect">
            <a:avLst/>
          </a:prstGeom>
          <a:noFill/>
        </p:spPr>
        <p:txBody>
          <a:bodyPr wrap="square" numCol="2" rtlCol="0">
            <a:spAutoFit/>
          </a:bodyPr>
          <a:lstStyle/>
          <a:p>
            <a:pPr marL="182563" indent="-182563" algn="just">
              <a:buFont typeface="Arial" panose="020B0604020202020204" pitchFamily="34" charset="0"/>
              <a:buChar char="•"/>
            </a:pPr>
            <a:r>
              <a:rPr lang="es-CO" sz="1600">
                <a:solidFill>
                  <a:schemeClr val="tx1">
                    <a:lumMod val="75000"/>
                    <a:lumOff val="25000"/>
                  </a:schemeClr>
                </a:solidFill>
                <a:latin typeface="Prompt" panose="00000500000000000000" pitchFamily="2" charset="-34"/>
                <a:cs typeface="Prompt" panose="00000500000000000000" pitchFamily="2" charset="-34"/>
              </a:rPr>
              <a:t>Declaración extemporánea</a:t>
            </a:r>
          </a:p>
          <a:p>
            <a:pPr marL="182563" indent="-182563" algn="just">
              <a:buFont typeface="Arial" panose="020B0604020202020204" pitchFamily="34" charset="0"/>
              <a:buChar char="•"/>
            </a:pPr>
            <a:r>
              <a:rPr lang="es-CO" sz="1600">
                <a:solidFill>
                  <a:schemeClr val="tx1">
                    <a:lumMod val="75000"/>
                    <a:lumOff val="25000"/>
                  </a:schemeClr>
                </a:solidFill>
                <a:latin typeface="Prompt" panose="00000500000000000000" pitchFamily="2" charset="-34"/>
                <a:cs typeface="Prompt" panose="00000500000000000000" pitchFamily="2" charset="-34"/>
              </a:rPr>
              <a:t>No declarar</a:t>
            </a:r>
          </a:p>
          <a:p>
            <a:pPr marL="182563" indent="-182563" algn="just">
              <a:buFont typeface="Arial" panose="020B0604020202020204" pitchFamily="34" charset="0"/>
              <a:buChar char="•"/>
            </a:pPr>
            <a:r>
              <a:rPr lang="es-CO" sz="1600">
                <a:solidFill>
                  <a:schemeClr val="tx1">
                    <a:lumMod val="75000"/>
                    <a:lumOff val="25000"/>
                  </a:schemeClr>
                </a:solidFill>
                <a:latin typeface="Prompt" panose="00000500000000000000" pitchFamily="2" charset="-34"/>
                <a:cs typeface="Prompt" panose="00000500000000000000" pitchFamily="2" charset="-34"/>
              </a:rPr>
              <a:t>Corrección de la declaración</a:t>
            </a:r>
          </a:p>
          <a:p>
            <a:pPr marL="182563" indent="-182563" algn="just">
              <a:buFont typeface="Arial" panose="020B0604020202020204" pitchFamily="34" charset="0"/>
              <a:buChar char="•"/>
            </a:pPr>
            <a:r>
              <a:rPr lang="es-CO" sz="1600">
                <a:solidFill>
                  <a:schemeClr val="tx1">
                    <a:lumMod val="75000"/>
                    <a:lumOff val="25000"/>
                  </a:schemeClr>
                </a:solidFill>
                <a:latin typeface="Prompt" panose="00000500000000000000" pitchFamily="2" charset="-34"/>
                <a:cs typeface="Prompt" panose="00000500000000000000" pitchFamily="2" charset="-34"/>
              </a:rPr>
              <a:t>Corrección aritmética</a:t>
            </a:r>
          </a:p>
          <a:p>
            <a:pPr marL="182563" indent="-182563" algn="just">
              <a:buFont typeface="Arial" panose="020B0604020202020204" pitchFamily="34" charset="0"/>
              <a:buChar char="•"/>
            </a:pPr>
            <a:r>
              <a:rPr lang="es-CO" sz="1600">
                <a:solidFill>
                  <a:schemeClr val="tx1">
                    <a:lumMod val="75000"/>
                    <a:lumOff val="25000"/>
                  </a:schemeClr>
                </a:solidFill>
                <a:latin typeface="Prompt" panose="00000500000000000000" pitchFamily="2" charset="-34"/>
                <a:cs typeface="Prompt" panose="00000500000000000000" pitchFamily="2" charset="-34"/>
              </a:rPr>
              <a:t>Inexactitud</a:t>
            </a:r>
          </a:p>
        </p:txBody>
      </p:sp>
      <p:sp>
        <p:nvSpPr>
          <p:cNvPr id="5" name="CuadroTexto 4">
            <a:extLst>
              <a:ext uri="{FF2B5EF4-FFF2-40B4-BE49-F238E27FC236}">
                <a16:creationId xmlns:a16="http://schemas.microsoft.com/office/drawing/2014/main" id="{7BCA27E8-9C3F-082D-07E3-99357DE7E0EA}"/>
              </a:ext>
            </a:extLst>
          </p:cNvPr>
          <p:cNvSpPr txBox="1"/>
          <p:nvPr/>
        </p:nvSpPr>
        <p:spPr>
          <a:xfrm>
            <a:off x="564291" y="4759685"/>
            <a:ext cx="10404387" cy="1138773"/>
          </a:xfrm>
          <a:prstGeom prst="rect">
            <a:avLst/>
          </a:prstGeom>
          <a:noFill/>
        </p:spPr>
        <p:txBody>
          <a:bodyPr wrap="square" rtlCol="0">
            <a:spAutoFit/>
          </a:bodyPr>
          <a:lstStyle/>
          <a:p>
            <a:pPr algn="just"/>
            <a:r>
              <a:rPr lang="es-CO" sz="1600">
                <a:solidFill>
                  <a:schemeClr val="tx1">
                    <a:lumMod val="75000"/>
                    <a:lumOff val="25000"/>
                  </a:schemeClr>
                </a:solidFill>
                <a:latin typeface="Prompt" panose="00000500000000000000" pitchFamily="2" charset="-34"/>
                <a:cs typeface="Prompt" panose="00000500000000000000" pitchFamily="2" charset="-34"/>
              </a:rPr>
              <a:t>También podrás optar por la disminución del 70% de los intereses y/o sanciones, y para ello, podrás hacer la declaración de la sanción a través del portal electrónico de la gobernación dispuesto para ello.</a:t>
            </a:r>
            <a:endParaRPr lang="en-US">
              <a:latin typeface="Prompt"/>
              <a:cs typeface="Prompt"/>
            </a:endParaRPr>
          </a:p>
          <a:p>
            <a:endParaRPr lang="es-CO" sz="2000"/>
          </a:p>
        </p:txBody>
      </p:sp>
    </p:spTree>
    <p:extLst>
      <p:ext uri="{BB962C8B-B14F-4D97-AF65-F5344CB8AC3E}">
        <p14:creationId xmlns:p14="http://schemas.microsoft.com/office/powerpoint/2010/main" val="747101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7F47DAA-23EE-9ED0-2A72-83FDAD62666C}"/>
            </a:ext>
          </a:extLst>
        </p:cNvPr>
        <p:cNvGrpSpPr/>
        <p:nvPr/>
      </p:nvGrpSpPr>
      <p:grpSpPr>
        <a:xfrm>
          <a:off x="0" y="0"/>
          <a:ext cx="0" cy="0"/>
          <a:chOff x="0" y="0"/>
          <a:chExt cx="0" cy="0"/>
        </a:xfrm>
      </p:grpSpPr>
      <p:sp>
        <p:nvSpPr>
          <p:cNvPr id="6" name="Subtítulo 5">
            <a:extLst>
              <a:ext uri="{FF2B5EF4-FFF2-40B4-BE49-F238E27FC236}">
                <a16:creationId xmlns:a16="http://schemas.microsoft.com/office/drawing/2014/main" id="{BD0F7BD2-3EA5-F689-FCE2-DBEBB00CDCF9}"/>
              </a:ext>
            </a:extLst>
          </p:cNvPr>
          <p:cNvSpPr>
            <a:spLocks noGrp="1"/>
          </p:cNvSpPr>
          <p:nvPr>
            <p:ph type="subTitle" idx="1"/>
          </p:nvPr>
        </p:nvSpPr>
        <p:spPr>
          <a:xfrm>
            <a:off x="566349" y="378983"/>
            <a:ext cx="7643586" cy="1655762"/>
          </a:xfrm>
        </p:spPr>
        <p:txBody>
          <a:bodyPr vert="horz" lIns="91440" tIns="45720" rIns="91440" bIns="45720" rtlCol="0" anchor="t">
            <a:normAutofit/>
          </a:bodyPr>
          <a:lstStyle/>
          <a:p>
            <a:r>
              <a:rPr lang="es-ES" sz="4000">
                <a:latin typeface="Prompt"/>
                <a:ea typeface="Calibri"/>
                <a:cs typeface="Calibri"/>
              </a:rPr>
              <a:t>ESCENARIO 3. – Artículo 5</a:t>
            </a:r>
          </a:p>
        </p:txBody>
      </p:sp>
      <p:sp>
        <p:nvSpPr>
          <p:cNvPr id="3" name="CuadroTexto 2">
            <a:extLst>
              <a:ext uri="{FF2B5EF4-FFF2-40B4-BE49-F238E27FC236}">
                <a16:creationId xmlns:a16="http://schemas.microsoft.com/office/drawing/2014/main" id="{7DD62375-D9B9-1E6E-1E6A-E53138994F8E}"/>
              </a:ext>
            </a:extLst>
          </p:cNvPr>
          <p:cNvSpPr txBox="1"/>
          <p:nvPr/>
        </p:nvSpPr>
        <p:spPr>
          <a:xfrm>
            <a:off x="655732" y="1524603"/>
            <a:ext cx="10404387"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sz="1600" i="1">
                <a:solidFill>
                  <a:schemeClr val="tx1">
                    <a:lumMod val="75000"/>
                    <a:lumOff val="25000"/>
                  </a:schemeClr>
                </a:solidFill>
                <a:latin typeface="Prompt" panose="00000500000000000000" pitchFamily="2" charset="-34"/>
                <a:cs typeface="Prompt" panose="00000500000000000000" pitchFamily="2" charset="-34"/>
              </a:rPr>
              <a:t>La Administración Departamental otorgará una diminución temporal del setenta por ciento (70%) de sanciones generadas por las obligaciones tributarias en mora, </a:t>
            </a:r>
            <a:r>
              <a:rPr lang="es-ES" sz="1600" i="1" u="sng">
                <a:solidFill>
                  <a:schemeClr val="tx1">
                    <a:lumMod val="75000"/>
                    <a:lumOff val="25000"/>
                  </a:schemeClr>
                </a:solidFill>
                <a:latin typeface="Prompt" panose="00000500000000000000" pitchFamily="2" charset="-34"/>
                <a:cs typeface="Prompt" panose="00000500000000000000" pitchFamily="2" charset="-34"/>
              </a:rPr>
              <a:t>originadas por el incumplimiento a otros deberes formales </a:t>
            </a:r>
            <a:r>
              <a:rPr lang="es-ES" sz="1600" i="1">
                <a:solidFill>
                  <a:schemeClr val="tx1">
                    <a:lumMod val="75000"/>
                    <a:lumOff val="25000"/>
                  </a:schemeClr>
                </a:solidFill>
                <a:latin typeface="Prompt" panose="00000500000000000000" pitchFamily="2" charset="-34"/>
                <a:cs typeface="Prompt" panose="00000500000000000000" pitchFamily="2" charset="-34"/>
              </a:rPr>
              <a:t>establecidas en el artículo 374 y siguientes de la Ordenanza 41 de 2020 o la que la modifique o sustituya, incluyendo aquellas contenidas en acuerdos de pago.</a:t>
            </a:r>
            <a:endParaRPr lang="es-CO" sz="1600" i="1">
              <a:solidFill>
                <a:schemeClr val="tx1">
                  <a:lumMod val="75000"/>
                  <a:lumOff val="25000"/>
                </a:schemeClr>
              </a:solidFill>
              <a:latin typeface="Prompt" panose="00000500000000000000" pitchFamily="2" charset="-34"/>
              <a:cs typeface="Prompt" panose="00000500000000000000" pitchFamily="2" charset="-34"/>
            </a:endParaRPr>
          </a:p>
          <a:p>
            <a:pPr algn="just"/>
            <a:endParaRPr lang="es-CO" sz="1600">
              <a:solidFill>
                <a:schemeClr val="tx1">
                  <a:lumMod val="75000"/>
                  <a:lumOff val="25000"/>
                </a:schemeClr>
              </a:solidFill>
              <a:latin typeface="Prompt" panose="00000500000000000000" pitchFamily="2" charset="-34"/>
              <a:cs typeface="Prompt" panose="00000500000000000000" pitchFamily="2" charset="-34"/>
            </a:endParaRPr>
          </a:p>
          <a:p>
            <a:pPr algn="just"/>
            <a:r>
              <a:rPr lang="es-CO" sz="1600">
                <a:solidFill>
                  <a:schemeClr val="tx1">
                    <a:lumMod val="75000"/>
                    <a:lumOff val="25000"/>
                  </a:schemeClr>
                </a:solidFill>
                <a:latin typeface="Prompt" panose="00000500000000000000" pitchFamily="2" charset="-34"/>
                <a:cs typeface="Prompt" panose="00000500000000000000" pitchFamily="2" charset="-34"/>
              </a:rPr>
              <a:t>En este caso, si tienes una sanción </a:t>
            </a:r>
            <a:r>
              <a:rPr lang="es-CO" sz="1600" b="1" u="sng">
                <a:solidFill>
                  <a:schemeClr val="tx1">
                    <a:lumMod val="75000"/>
                    <a:lumOff val="25000"/>
                  </a:schemeClr>
                </a:solidFill>
                <a:latin typeface="Prompt" panose="00000500000000000000" pitchFamily="2" charset="-34"/>
                <a:cs typeface="Prompt" panose="00000500000000000000" pitchFamily="2" charset="-34"/>
              </a:rPr>
              <a:t>derivada de una obligación tributaria formal</a:t>
            </a:r>
            <a:r>
              <a:rPr lang="es-CO" sz="1600">
                <a:solidFill>
                  <a:schemeClr val="tx1">
                    <a:lumMod val="75000"/>
                    <a:lumOff val="25000"/>
                  </a:schemeClr>
                </a:solidFill>
                <a:latin typeface="Prompt" panose="00000500000000000000" pitchFamily="2" charset="-34"/>
                <a:cs typeface="Prompt" panose="00000500000000000000" pitchFamily="2" charset="-34"/>
              </a:rPr>
              <a:t>, como por ejemplo:</a:t>
            </a:r>
          </a:p>
        </p:txBody>
      </p:sp>
      <p:sp>
        <p:nvSpPr>
          <p:cNvPr id="4" name="CuadroTexto 3">
            <a:extLst>
              <a:ext uri="{FF2B5EF4-FFF2-40B4-BE49-F238E27FC236}">
                <a16:creationId xmlns:a16="http://schemas.microsoft.com/office/drawing/2014/main" id="{F0B16A8A-4F4E-E91F-67D7-AA4B95E1AF1E}"/>
              </a:ext>
            </a:extLst>
          </p:cNvPr>
          <p:cNvSpPr txBox="1"/>
          <p:nvPr/>
        </p:nvSpPr>
        <p:spPr>
          <a:xfrm>
            <a:off x="655732" y="3180365"/>
            <a:ext cx="10404387" cy="1815882"/>
          </a:xfrm>
          <a:prstGeom prst="rect">
            <a:avLst/>
          </a:prstGeom>
          <a:noFill/>
        </p:spPr>
        <p:txBody>
          <a:bodyPr wrap="square" numCol="2" rtlCol="0">
            <a:spAutoFit/>
          </a:bodyPr>
          <a:lstStyle/>
          <a:p>
            <a:pPr marL="182563" indent="-182563">
              <a:buFont typeface="Arial" panose="020B0604020202020204" pitchFamily="34" charset="0"/>
              <a:buChar char="•"/>
            </a:pPr>
            <a:r>
              <a:rPr lang="es-CO" sz="1600">
                <a:solidFill>
                  <a:schemeClr val="tx1">
                    <a:lumMod val="75000"/>
                    <a:lumOff val="25000"/>
                  </a:schemeClr>
                </a:solidFill>
                <a:latin typeface="Prompt" panose="00000500000000000000" pitchFamily="2" charset="-34"/>
                <a:cs typeface="Prompt" panose="00000500000000000000" pitchFamily="2" charset="-34"/>
              </a:rPr>
              <a:t>No enviar información o enviarla con errores</a:t>
            </a:r>
          </a:p>
          <a:p>
            <a:pPr marL="182563" indent="-182563">
              <a:buFont typeface="Arial" panose="020B0604020202020204" pitchFamily="34" charset="0"/>
              <a:buChar char="•"/>
            </a:pPr>
            <a:r>
              <a:rPr lang="es-ES" sz="1600">
                <a:solidFill>
                  <a:schemeClr val="tx1">
                    <a:lumMod val="75000"/>
                    <a:lumOff val="25000"/>
                  </a:schemeClr>
                </a:solidFill>
                <a:latin typeface="Prompt" panose="00000500000000000000" pitchFamily="2" charset="-34"/>
                <a:cs typeface="Prompt" panose="00000500000000000000" pitchFamily="2" charset="-34"/>
              </a:rPr>
              <a:t>Hechos irregulares en la contabilidad del contribuyente, responsable, agente retenedor o declarante</a:t>
            </a:r>
          </a:p>
          <a:p>
            <a:pPr marL="182563" indent="-182563">
              <a:buFont typeface="Arial" panose="020B0604020202020204" pitchFamily="34" charset="0"/>
              <a:buChar char="•"/>
            </a:pPr>
            <a:r>
              <a:rPr lang="es-CO" sz="1600">
                <a:solidFill>
                  <a:schemeClr val="tx1">
                    <a:lumMod val="75000"/>
                    <a:lumOff val="25000"/>
                  </a:schemeClr>
                </a:solidFill>
                <a:latin typeface="Prompt" panose="00000500000000000000" pitchFamily="2" charset="-34"/>
                <a:cs typeface="Prompt" panose="00000500000000000000" pitchFamily="2" charset="-34"/>
              </a:rPr>
              <a:t>Corrección de sanciones</a:t>
            </a:r>
          </a:p>
          <a:p>
            <a:pPr marL="182563" indent="-182563" algn="just">
              <a:buFont typeface="Arial" panose="020B0604020202020204" pitchFamily="34" charset="0"/>
              <a:buChar char="•"/>
            </a:pPr>
            <a:r>
              <a:rPr lang="es-ES" sz="1600">
                <a:solidFill>
                  <a:schemeClr val="tx1">
                    <a:lumMod val="75000"/>
                    <a:lumOff val="25000"/>
                  </a:schemeClr>
                </a:solidFill>
                <a:latin typeface="Prompt" panose="00000500000000000000" pitchFamily="2" charset="-34"/>
                <a:cs typeface="Prompt" panose="00000500000000000000" pitchFamily="2" charset="-34"/>
              </a:rPr>
              <a:t>Improcedencia de las devoluciones o compensaciones</a:t>
            </a:r>
            <a:endParaRPr lang="es-CO" sz="1600">
              <a:solidFill>
                <a:schemeClr val="tx1">
                  <a:lumMod val="75000"/>
                  <a:lumOff val="25000"/>
                </a:schemeClr>
              </a:solidFill>
              <a:latin typeface="Prompt" panose="00000500000000000000" pitchFamily="2" charset="-34"/>
              <a:cs typeface="Prompt" panose="00000500000000000000" pitchFamily="2" charset="-34"/>
            </a:endParaRPr>
          </a:p>
          <a:p>
            <a:pPr marL="538163" indent="-182563" algn="just">
              <a:buFont typeface="Arial" panose="020B0604020202020204" pitchFamily="34" charset="0"/>
              <a:buChar char="•"/>
            </a:pPr>
            <a:r>
              <a:rPr lang="es-CO" sz="1600">
                <a:solidFill>
                  <a:schemeClr val="tx1">
                    <a:lumMod val="75000"/>
                    <a:lumOff val="25000"/>
                  </a:schemeClr>
                </a:solidFill>
                <a:latin typeface="Prompt" panose="00000500000000000000" pitchFamily="2" charset="-34"/>
                <a:cs typeface="Prompt" panose="00000500000000000000" pitchFamily="2" charset="-34"/>
              </a:rPr>
              <a:t>Errores de verificación</a:t>
            </a:r>
          </a:p>
          <a:p>
            <a:pPr marL="538163" indent="-182563" algn="just">
              <a:buFont typeface="Arial" panose="020B0604020202020204" pitchFamily="34" charset="0"/>
              <a:buChar char="•"/>
            </a:pPr>
            <a:r>
              <a:rPr lang="es-CO" sz="1600">
                <a:solidFill>
                  <a:schemeClr val="tx1">
                    <a:lumMod val="75000"/>
                    <a:lumOff val="25000"/>
                  </a:schemeClr>
                </a:solidFill>
                <a:latin typeface="Prompt" panose="00000500000000000000" pitchFamily="2" charset="-34"/>
                <a:cs typeface="Prompt" panose="00000500000000000000" pitchFamily="2" charset="-34"/>
              </a:rPr>
              <a:t>Las demás contenidas en el </a:t>
            </a:r>
            <a:r>
              <a:rPr lang="es-CO" sz="1600" u="sng">
                <a:solidFill>
                  <a:schemeClr val="tx1">
                    <a:lumMod val="75000"/>
                    <a:lumOff val="25000"/>
                  </a:schemeClr>
                </a:solidFill>
                <a:latin typeface="Prompt" panose="00000500000000000000" pitchFamily="2" charset="-34"/>
                <a:cs typeface="Prompt" panose="00000500000000000000" pitchFamily="2" charset="-34"/>
              </a:rPr>
              <a:t>Título IV </a:t>
            </a:r>
            <a:r>
              <a:rPr lang="es-CO" sz="1600">
                <a:solidFill>
                  <a:schemeClr val="tx1">
                    <a:lumMod val="75000"/>
                    <a:lumOff val="25000"/>
                  </a:schemeClr>
                </a:solidFill>
                <a:latin typeface="Prompt" panose="00000500000000000000" pitchFamily="2" charset="-34"/>
                <a:cs typeface="Prompt" panose="00000500000000000000" pitchFamily="2" charset="-34"/>
              </a:rPr>
              <a:t>(</a:t>
            </a:r>
            <a:r>
              <a:rPr lang="es-ES" sz="1600">
                <a:solidFill>
                  <a:schemeClr val="tx1">
                    <a:lumMod val="75000"/>
                    <a:lumOff val="25000"/>
                  </a:schemeClr>
                </a:solidFill>
                <a:latin typeface="Prompt" panose="00000500000000000000" pitchFamily="2" charset="-34"/>
                <a:cs typeface="Prompt" panose="00000500000000000000" pitchFamily="2" charset="-34"/>
              </a:rPr>
              <a:t>SANCIONES RELATIVAS AL INCUMPLIMIENTO DE OTROS DEBERES FORMALES</a:t>
            </a:r>
            <a:r>
              <a:rPr lang="es-CO" sz="1600">
                <a:solidFill>
                  <a:schemeClr val="tx1">
                    <a:lumMod val="75000"/>
                    <a:lumOff val="25000"/>
                  </a:schemeClr>
                </a:solidFill>
                <a:latin typeface="Prompt" panose="00000500000000000000" pitchFamily="2" charset="-34"/>
                <a:cs typeface="Prompt" panose="00000500000000000000" pitchFamily="2" charset="-34"/>
              </a:rPr>
              <a:t>) del Libro VII (SANCIONES) de la Ordenanza 41 de 2020 o la que le modifique o sustituya</a:t>
            </a:r>
          </a:p>
        </p:txBody>
      </p:sp>
      <p:sp>
        <p:nvSpPr>
          <p:cNvPr id="5" name="CuadroTexto 4">
            <a:extLst>
              <a:ext uri="{FF2B5EF4-FFF2-40B4-BE49-F238E27FC236}">
                <a16:creationId xmlns:a16="http://schemas.microsoft.com/office/drawing/2014/main" id="{9A182CE5-702C-8408-2930-A636BD595A77}"/>
              </a:ext>
            </a:extLst>
          </p:cNvPr>
          <p:cNvSpPr txBox="1"/>
          <p:nvPr/>
        </p:nvSpPr>
        <p:spPr>
          <a:xfrm>
            <a:off x="655731" y="5242560"/>
            <a:ext cx="10404388" cy="1138773"/>
          </a:xfrm>
          <a:prstGeom prst="rect">
            <a:avLst/>
          </a:prstGeom>
          <a:noFill/>
        </p:spPr>
        <p:txBody>
          <a:bodyPr wrap="square" rtlCol="0">
            <a:spAutoFit/>
          </a:bodyPr>
          <a:lstStyle/>
          <a:p>
            <a:pPr algn="just"/>
            <a:r>
              <a:rPr lang="es-CO" sz="1600">
                <a:solidFill>
                  <a:schemeClr val="tx1">
                    <a:lumMod val="75000"/>
                    <a:lumOff val="25000"/>
                  </a:schemeClr>
                </a:solidFill>
                <a:latin typeface="Prompt" panose="00000500000000000000" pitchFamily="2" charset="-34"/>
                <a:cs typeface="Prompt" panose="00000500000000000000" pitchFamily="2" charset="-34"/>
              </a:rPr>
              <a:t>También podrás optar por la disminución del 70% de los intereses y/o sanciones, y para ello, podrás hacer la declaración de la sanción a través del portal electrónico de la gobernación dispuesto para ello.</a:t>
            </a:r>
            <a:endParaRPr lang="en-US">
              <a:latin typeface="Prompt"/>
              <a:cs typeface="Prompt"/>
            </a:endParaRPr>
          </a:p>
          <a:p>
            <a:endParaRPr lang="es-CO" sz="2000"/>
          </a:p>
        </p:txBody>
      </p:sp>
    </p:spTree>
    <p:extLst>
      <p:ext uri="{BB962C8B-B14F-4D97-AF65-F5344CB8AC3E}">
        <p14:creationId xmlns:p14="http://schemas.microsoft.com/office/powerpoint/2010/main" val="1542337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descr="Un hombre con un vestido verde&#10;&#10;Descripción generada automáticamente con confianza baja">
            <a:extLst>
              <a:ext uri="{FF2B5EF4-FFF2-40B4-BE49-F238E27FC236}">
                <a16:creationId xmlns:a16="http://schemas.microsoft.com/office/drawing/2014/main" id="{09D1E615-F580-8FA6-9847-225F977B04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554" r="9241"/>
          <a:stretch/>
        </p:blipFill>
        <p:spPr>
          <a:xfrm>
            <a:off x="0" y="0"/>
            <a:ext cx="5880099" cy="6858000"/>
          </a:xfrm>
          <a:prstGeom prst="rect">
            <a:avLst/>
          </a:prstGeom>
        </p:spPr>
      </p:pic>
      <p:sp>
        <p:nvSpPr>
          <p:cNvPr id="6" name="Redondear rectángulo de esquina diagonal 11">
            <a:extLst>
              <a:ext uri="{FF2B5EF4-FFF2-40B4-BE49-F238E27FC236}">
                <a16:creationId xmlns:a16="http://schemas.microsoft.com/office/drawing/2014/main" id="{58295AC7-A7CD-0413-DA60-2BD3F8C38087}"/>
              </a:ext>
            </a:extLst>
          </p:cNvPr>
          <p:cNvSpPr/>
          <p:nvPr/>
        </p:nvSpPr>
        <p:spPr>
          <a:xfrm>
            <a:off x="3782060" y="4008466"/>
            <a:ext cx="8288020" cy="1754326"/>
          </a:xfrm>
          <a:prstGeom prst="round2DiagRect">
            <a:avLst>
              <a:gd name="adj1" fmla="val 16667"/>
              <a:gd name="adj2" fmla="val 0"/>
            </a:avLst>
          </a:prstGeom>
          <a:solidFill>
            <a:srgbClr val="0C564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a16="http://schemas.microsoft.com/office/drawing/2014/main" id="{F41B1DD8-7ACB-4CCB-3887-816CE0ADE7F1}"/>
              </a:ext>
            </a:extLst>
          </p:cNvPr>
          <p:cNvSpPr/>
          <p:nvPr/>
        </p:nvSpPr>
        <p:spPr>
          <a:xfrm>
            <a:off x="4958080" y="4000901"/>
            <a:ext cx="7142480" cy="1754326"/>
          </a:xfrm>
          <a:prstGeom prst="rect">
            <a:avLst/>
          </a:prstGeom>
        </p:spPr>
        <p:txBody>
          <a:bodyPr wrap="square" lIns="91440" tIns="45720" rIns="91440" bIns="45720" anchor="t">
            <a:spAutoFit/>
          </a:bodyPr>
          <a:lstStyle/>
          <a:p>
            <a:r>
              <a:rPr lang="es-CO" sz="3600" b="1">
                <a:solidFill>
                  <a:schemeClr val="bg1"/>
                </a:solidFill>
                <a:latin typeface="Prompt"/>
                <a:cs typeface="Prompt"/>
              </a:rPr>
              <a:t>ESCENARIOS</a:t>
            </a:r>
          </a:p>
          <a:p>
            <a:r>
              <a:rPr lang="es-ES" sz="2400" b="1">
                <a:solidFill>
                  <a:schemeClr val="bg1"/>
                </a:solidFill>
                <a:latin typeface="Prompt"/>
                <a:cs typeface="Prompt"/>
              </a:rPr>
              <a:t>AGENTES DE RETENCIÓN DE LAS ESTAMPILLAS </a:t>
            </a:r>
          </a:p>
          <a:p>
            <a:r>
              <a:rPr lang="es-ES" sz="2400" b="1">
                <a:solidFill>
                  <a:schemeClr val="bg1"/>
                </a:solidFill>
                <a:latin typeface="Prompt"/>
                <a:cs typeface="Prompt"/>
              </a:rPr>
              <a:t>Y AGENTES DE RECAUDO DE LA TASA </a:t>
            </a:r>
          </a:p>
          <a:p>
            <a:r>
              <a:rPr lang="es-ES" sz="2400" b="1">
                <a:solidFill>
                  <a:schemeClr val="bg1"/>
                </a:solidFill>
                <a:latin typeface="Prompt"/>
                <a:cs typeface="Prompt"/>
              </a:rPr>
              <a:t>PRODEPORTE Y RECREACIÓN</a:t>
            </a:r>
            <a:endParaRPr lang="es-CO" b="1">
              <a:solidFill>
                <a:schemeClr val="bg1"/>
              </a:solidFill>
              <a:latin typeface="Prompt"/>
              <a:cs typeface="Prompt"/>
            </a:endParaRPr>
          </a:p>
        </p:txBody>
      </p:sp>
      <p:sp>
        <p:nvSpPr>
          <p:cNvPr id="13" name="Título 1">
            <a:extLst>
              <a:ext uri="{FF2B5EF4-FFF2-40B4-BE49-F238E27FC236}">
                <a16:creationId xmlns:a16="http://schemas.microsoft.com/office/drawing/2014/main" id="{2C89B72B-1F84-7944-9D82-75FF9FAF4A86}"/>
              </a:ext>
            </a:extLst>
          </p:cNvPr>
          <p:cNvSpPr>
            <a:spLocks noGrp="1"/>
          </p:cNvSpPr>
          <p:nvPr>
            <p:ph type="ctrTitle"/>
          </p:nvPr>
        </p:nvSpPr>
        <p:spPr>
          <a:xfrm>
            <a:off x="3782060" y="4437540"/>
            <a:ext cx="1430020" cy="1540387"/>
          </a:xfrm>
        </p:spPr>
        <p:txBody>
          <a:bodyPr>
            <a:noAutofit/>
          </a:bodyPr>
          <a:lstStyle/>
          <a:p>
            <a:pPr algn="l"/>
            <a:r>
              <a:rPr lang="es-MX" sz="10000" b="1">
                <a:solidFill>
                  <a:schemeClr val="bg1"/>
                </a:solidFill>
                <a:latin typeface="Prompt" panose="00000500000000000000" pitchFamily="2" charset="-34"/>
                <a:cs typeface="Prompt" panose="00000500000000000000" pitchFamily="2" charset="-34"/>
              </a:rPr>
              <a:t>2.</a:t>
            </a:r>
            <a:endParaRPr lang="es-CO" sz="10000" b="1">
              <a:solidFill>
                <a:schemeClr val="bg1"/>
              </a:solidFill>
              <a:latin typeface="Prompt" panose="00000500000000000000" pitchFamily="2" charset="-34"/>
              <a:cs typeface="Prompt" panose="00000500000000000000" pitchFamily="2" charset="-34"/>
            </a:endParaRPr>
          </a:p>
        </p:txBody>
      </p:sp>
    </p:spTree>
    <p:extLst>
      <p:ext uri="{BB962C8B-B14F-4D97-AF65-F5344CB8AC3E}">
        <p14:creationId xmlns:p14="http://schemas.microsoft.com/office/powerpoint/2010/main" val="241529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807F8B8-2179-5393-2A2A-2DB99B17533E}"/>
            </a:ext>
          </a:extLst>
        </p:cNvPr>
        <p:cNvGrpSpPr/>
        <p:nvPr/>
      </p:nvGrpSpPr>
      <p:grpSpPr>
        <a:xfrm>
          <a:off x="0" y="0"/>
          <a:ext cx="0" cy="0"/>
          <a:chOff x="0" y="0"/>
          <a:chExt cx="0" cy="0"/>
        </a:xfrm>
      </p:grpSpPr>
      <p:sp>
        <p:nvSpPr>
          <p:cNvPr id="6" name="Subtítulo 5">
            <a:extLst>
              <a:ext uri="{FF2B5EF4-FFF2-40B4-BE49-F238E27FC236}">
                <a16:creationId xmlns:a16="http://schemas.microsoft.com/office/drawing/2014/main" id="{8458F536-6F43-4904-E4A0-9F06B50658C0}"/>
              </a:ext>
            </a:extLst>
          </p:cNvPr>
          <p:cNvSpPr>
            <a:spLocks noGrp="1"/>
          </p:cNvSpPr>
          <p:nvPr>
            <p:ph type="subTitle" idx="1"/>
          </p:nvPr>
        </p:nvSpPr>
        <p:spPr>
          <a:xfrm>
            <a:off x="566349" y="378983"/>
            <a:ext cx="7643586" cy="1655762"/>
          </a:xfrm>
        </p:spPr>
        <p:txBody>
          <a:bodyPr vert="horz" lIns="91440" tIns="45720" rIns="91440" bIns="45720" rtlCol="0" anchor="t">
            <a:normAutofit/>
          </a:bodyPr>
          <a:lstStyle/>
          <a:p>
            <a:r>
              <a:rPr lang="es-ES" sz="4000">
                <a:latin typeface="Prompt"/>
                <a:ea typeface="Calibri"/>
                <a:cs typeface="Calibri"/>
              </a:rPr>
              <a:t>ESCENARIO 4. – Artículo 6</a:t>
            </a:r>
          </a:p>
        </p:txBody>
      </p:sp>
      <p:sp>
        <p:nvSpPr>
          <p:cNvPr id="3" name="CuadroTexto 2">
            <a:extLst>
              <a:ext uri="{FF2B5EF4-FFF2-40B4-BE49-F238E27FC236}">
                <a16:creationId xmlns:a16="http://schemas.microsoft.com/office/drawing/2014/main" id="{510088F0-1C7E-2DF5-C741-FC390B1122F7}"/>
              </a:ext>
            </a:extLst>
          </p:cNvPr>
          <p:cNvSpPr txBox="1"/>
          <p:nvPr/>
        </p:nvSpPr>
        <p:spPr>
          <a:xfrm>
            <a:off x="655732" y="1636363"/>
            <a:ext cx="1040438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sz="1500" i="1">
                <a:solidFill>
                  <a:schemeClr val="tx1">
                    <a:lumMod val="75000"/>
                    <a:lumOff val="25000"/>
                  </a:schemeClr>
                </a:solidFill>
                <a:latin typeface="Prompt" panose="00000500000000000000" pitchFamily="2" charset="-34"/>
                <a:cs typeface="Prompt" panose="00000500000000000000" pitchFamily="2" charset="-34"/>
              </a:rPr>
              <a:t>Los agentes de retención de las estampillas Pro Desarrollo, Pro Hospitales Públicos, Politécnico Colombiano Jaime Isaza Cadavid, Bienestar del Adulto Mayor, Pro Desarrollo de la Institución Universitaria de Envigado (I.U.E.) y Pro Institución Universitaria Digital de Antioquia IU-DIGITAL, y los agentes de recaudo de la Tasa Pro Deporte y Recreación, </a:t>
            </a:r>
            <a:r>
              <a:rPr lang="es-ES" sz="1500" b="1" i="1" u="sng">
                <a:solidFill>
                  <a:schemeClr val="tx1">
                    <a:lumMod val="75000"/>
                    <a:lumOff val="25000"/>
                  </a:schemeClr>
                </a:solidFill>
                <a:latin typeface="Prompt" panose="00000500000000000000" pitchFamily="2" charset="-34"/>
                <a:cs typeface="Prompt" panose="00000500000000000000" pitchFamily="2" charset="-34"/>
              </a:rPr>
              <a:t>que cumplieron con la obligación legal de retener y trasladar las retenciones efectuadas</a:t>
            </a:r>
            <a:r>
              <a:rPr lang="es-ES" sz="1500" i="1">
                <a:solidFill>
                  <a:schemeClr val="tx1">
                    <a:lumMod val="75000"/>
                    <a:lumOff val="25000"/>
                  </a:schemeClr>
                </a:solidFill>
                <a:latin typeface="Prompt" panose="00000500000000000000" pitchFamily="2" charset="-34"/>
                <a:cs typeface="Prompt" panose="00000500000000000000" pitchFamily="2" charset="-34"/>
              </a:rPr>
              <a:t>, y </a:t>
            </a:r>
            <a:r>
              <a:rPr lang="es-ES" sz="1500" b="1" i="1" u="sng">
                <a:solidFill>
                  <a:schemeClr val="tx1">
                    <a:lumMod val="75000"/>
                    <a:lumOff val="25000"/>
                  </a:schemeClr>
                </a:solidFill>
                <a:latin typeface="Prompt" panose="00000500000000000000" pitchFamily="2" charset="-34"/>
                <a:cs typeface="Prompt" panose="00000500000000000000" pitchFamily="2" charset="-34"/>
              </a:rPr>
              <a:t>hayan omitido el deber formal de declarar</a:t>
            </a:r>
            <a:r>
              <a:rPr lang="es-ES" sz="1500" i="1">
                <a:solidFill>
                  <a:schemeClr val="tx1">
                    <a:lumMod val="75000"/>
                    <a:lumOff val="25000"/>
                  </a:schemeClr>
                </a:solidFill>
                <a:latin typeface="Prompt" panose="00000500000000000000" pitchFamily="2" charset="-34"/>
                <a:cs typeface="Prompt" panose="00000500000000000000" pitchFamily="2" charset="-34"/>
              </a:rPr>
              <a:t>, deberán presentar su declaración liquidando las sanciones a que haya lugar en virtud de la Ordenanza No. 41 de 2020 o la que la modifique o sustituya, disminuidas en los siguientes términos:</a:t>
            </a:r>
            <a:endParaRPr lang="es-CO" sz="1500" i="1">
              <a:solidFill>
                <a:schemeClr val="tx1">
                  <a:lumMod val="75000"/>
                  <a:lumOff val="25000"/>
                </a:schemeClr>
              </a:solidFill>
              <a:latin typeface="Prompt" panose="00000500000000000000" pitchFamily="2" charset="-34"/>
              <a:cs typeface="Prompt" panose="00000500000000000000" pitchFamily="2" charset="-34"/>
            </a:endParaRPr>
          </a:p>
        </p:txBody>
      </p:sp>
      <p:sp>
        <p:nvSpPr>
          <p:cNvPr id="4" name="CuadroTexto 3">
            <a:extLst>
              <a:ext uri="{FF2B5EF4-FFF2-40B4-BE49-F238E27FC236}">
                <a16:creationId xmlns:a16="http://schemas.microsoft.com/office/drawing/2014/main" id="{B7844C42-70B8-7DEA-F4C3-6461922E8CEE}"/>
              </a:ext>
            </a:extLst>
          </p:cNvPr>
          <p:cNvSpPr txBox="1"/>
          <p:nvPr/>
        </p:nvSpPr>
        <p:spPr>
          <a:xfrm>
            <a:off x="566349" y="3395595"/>
            <a:ext cx="10404387" cy="1323439"/>
          </a:xfrm>
          <a:prstGeom prst="rect">
            <a:avLst/>
          </a:prstGeom>
          <a:noFill/>
        </p:spPr>
        <p:txBody>
          <a:bodyPr wrap="square" numCol="1" rtlCol="0">
            <a:spAutoFit/>
          </a:bodyPr>
          <a:lstStyle/>
          <a:p>
            <a:pPr marL="342900" indent="-342900" algn="just">
              <a:buFont typeface="+mj-lt"/>
              <a:buAutoNum type="arabicPeriod"/>
            </a:pPr>
            <a:r>
              <a:rPr lang="es-ES" sz="1600" i="1">
                <a:solidFill>
                  <a:schemeClr val="tx1">
                    <a:lumMod val="75000"/>
                    <a:lumOff val="25000"/>
                  </a:schemeClr>
                </a:solidFill>
                <a:latin typeface="Prompt" panose="00000500000000000000" pitchFamily="2" charset="-34"/>
                <a:cs typeface="Prompt" panose="00000500000000000000" pitchFamily="2" charset="-34"/>
              </a:rPr>
              <a:t>Las sanciones se disminuirán en el noventa por ciento (90%) del monto determinado o a cargo del agente de retención o recaudo.</a:t>
            </a:r>
          </a:p>
          <a:p>
            <a:pPr marL="342900" indent="-342900" algn="just">
              <a:buFont typeface="+mj-lt"/>
              <a:buAutoNum type="arabicPeriod"/>
            </a:pPr>
            <a:endParaRPr lang="es-ES" sz="1600" i="1">
              <a:solidFill>
                <a:schemeClr val="tx1">
                  <a:lumMod val="75000"/>
                  <a:lumOff val="25000"/>
                </a:schemeClr>
              </a:solidFill>
              <a:latin typeface="Prompt" panose="00000500000000000000" pitchFamily="2" charset="-34"/>
              <a:cs typeface="Prompt" panose="00000500000000000000" pitchFamily="2" charset="-34"/>
            </a:endParaRPr>
          </a:p>
          <a:p>
            <a:pPr marL="342900" indent="-342900" algn="just">
              <a:buFont typeface="+mj-lt"/>
              <a:buAutoNum type="arabicPeriod"/>
            </a:pPr>
            <a:r>
              <a:rPr lang="es-ES" sz="1600" i="1">
                <a:solidFill>
                  <a:schemeClr val="tx1">
                    <a:lumMod val="75000"/>
                    <a:lumOff val="25000"/>
                  </a:schemeClr>
                </a:solidFill>
                <a:latin typeface="Prompt" panose="00000500000000000000" pitchFamily="2" charset="-34"/>
                <a:cs typeface="Prompt" panose="00000500000000000000" pitchFamily="2" charset="-34"/>
              </a:rPr>
              <a:t>Los intereses moratorios, se disminuirán en el noventa por ciento (90%) del monto determinado a cargo del agente de retención o recaudo </a:t>
            </a:r>
            <a:endParaRPr lang="es-CO" sz="1600" i="1">
              <a:solidFill>
                <a:schemeClr val="tx1">
                  <a:lumMod val="75000"/>
                  <a:lumOff val="25000"/>
                </a:schemeClr>
              </a:solidFill>
              <a:latin typeface="Prompt" panose="00000500000000000000" pitchFamily="2" charset="-34"/>
              <a:cs typeface="Prompt" panose="00000500000000000000" pitchFamily="2" charset="-34"/>
            </a:endParaRPr>
          </a:p>
        </p:txBody>
      </p:sp>
      <p:sp>
        <p:nvSpPr>
          <p:cNvPr id="5" name="CuadroTexto 4">
            <a:extLst>
              <a:ext uri="{FF2B5EF4-FFF2-40B4-BE49-F238E27FC236}">
                <a16:creationId xmlns:a16="http://schemas.microsoft.com/office/drawing/2014/main" id="{081519B2-596B-91C7-C5C0-622690B6B681}"/>
              </a:ext>
            </a:extLst>
          </p:cNvPr>
          <p:cNvSpPr txBox="1"/>
          <p:nvPr/>
        </p:nvSpPr>
        <p:spPr>
          <a:xfrm>
            <a:off x="655732" y="4855450"/>
            <a:ext cx="10404388" cy="1077218"/>
          </a:xfrm>
          <a:prstGeom prst="rect">
            <a:avLst/>
          </a:prstGeom>
          <a:noFill/>
        </p:spPr>
        <p:txBody>
          <a:bodyPr wrap="square" rtlCol="0">
            <a:spAutoFit/>
          </a:bodyPr>
          <a:lstStyle/>
          <a:p>
            <a:pPr algn="just"/>
            <a:r>
              <a:rPr lang="es-CO" sz="1600">
                <a:solidFill>
                  <a:schemeClr val="tx1">
                    <a:lumMod val="75000"/>
                    <a:lumOff val="25000"/>
                  </a:schemeClr>
                </a:solidFill>
                <a:latin typeface="Prompt" panose="00000500000000000000" pitchFamily="2" charset="-34"/>
                <a:cs typeface="Prompt" panose="00000500000000000000" pitchFamily="2" charset="-34"/>
              </a:rPr>
              <a:t>Es importante tener en cuenta que para la aplicación del beneficio del artículo 6, </a:t>
            </a:r>
            <a:r>
              <a:rPr lang="es-CO" sz="1600" b="1" u="sng" cap="small">
                <a:solidFill>
                  <a:schemeClr val="tx1">
                    <a:lumMod val="75000"/>
                    <a:lumOff val="25000"/>
                  </a:schemeClr>
                </a:solidFill>
                <a:latin typeface="Prompt" panose="00000500000000000000" pitchFamily="2" charset="-34"/>
                <a:cs typeface="Prompt" panose="00000500000000000000" pitchFamily="2" charset="-34"/>
              </a:rPr>
              <a:t>es indispensable </a:t>
            </a:r>
            <a:r>
              <a:rPr lang="es-CO" sz="1600">
                <a:solidFill>
                  <a:schemeClr val="tx1">
                    <a:lumMod val="75000"/>
                    <a:lumOff val="25000"/>
                  </a:schemeClr>
                </a:solidFill>
                <a:latin typeface="Prompt" panose="00000500000000000000" pitchFamily="2" charset="-34"/>
                <a:cs typeface="Prompt" panose="00000500000000000000" pitchFamily="2" charset="-34"/>
              </a:rPr>
              <a:t>que se haya realizado las correspondientes retenciones y estas hayan sido trasladadas, </a:t>
            </a:r>
            <a:r>
              <a:rPr lang="es-CO" sz="1600" b="1" u="sng">
                <a:solidFill>
                  <a:schemeClr val="tx1">
                    <a:lumMod val="75000"/>
                    <a:lumOff val="25000"/>
                  </a:schemeClr>
                </a:solidFill>
                <a:latin typeface="Prompt" panose="00000500000000000000" pitchFamily="2" charset="-34"/>
                <a:cs typeface="Prompt" panose="00000500000000000000" pitchFamily="2" charset="-34"/>
              </a:rPr>
              <a:t>PERO</a:t>
            </a:r>
            <a:r>
              <a:rPr lang="es-CO" sz="1600">
                <a:solidFill>
                  <a:schemeClr val="tx1">
                    <a:lumMod val="75000"/>
                    <a:lumOff val="25000"/>
                  </a:schemeClr>
                </a:solidFill>
                <a:latin typeface="Prompt" panose="00000500000000000000" pitchFamily="2" charset="-34"/>
                <a:cs typeface="Prompt" panose="00000500000000000000" pitchFamily="2" charset="-34"/>
              </a:rPr>
              <a:t> que se haya omitido la obligación formal de haber declarado, o que habiendo declarado se haya dado por no presentada dicha declaración.</a:t>
            </a:r>
            <a:endParaRPr lang="en-US">
              <a:latin typeface="Prompt"/>
              <a:cs typeface="Prompt"/>
            </a:endParaRPr>
          </a:p>
        </p:txBody>
      </p:sp>
    </p:spTree>
    <p:extLst>
      <p:ext uri="{BB962C8B-B14F-4D97-AF65-F5344CB8AC3E}">
        <p14:creationId xmlns:p14="http://schemas.microsoft.com/office/powerpoint/2010/main" val="17145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D6576E8-AB4E-9718-B699-7D6449C63CCB}"/>
            </a:ext>
          </a:extLst>
        </p:cNvPr>
        <p:cNvGrpSpPr/>
        <p:nvPr/>
      </p:nvGrpSpPr>
      <p:grpSpPr>
        <a:xfrm>
          <a:off x="0" y="0"/>
          <a:ext cx="0" cy="0"/>
          <a:chOff x="0" y="0"/>
          <a:chExt cx="0" cy="0"/>
        </a:xfrm>
      </p:grpSpPr>
      <p:sp>
        <p:nvSpPr>
          <p:cNvPr id="6" name="Subtítulo 5">
            <a:extLst>
              <a:ext uri="{FF2B5EF4-FFF2-40B4-BE49-F238E27FC236}">
                <a16:creationId xmlns:a16="http://schemas.microsoft.com/office/drawing/2014/main" id="{07262C38-4AED-9295-7EDB-3094A836A506}"/>
              </a:ext>
            </a:extLst>
          </p:cNvPr>
          <p:cNvSpPr>
            <a:spLocks noGrp="1"/>
          </p:cNvSpPr>
          <p:nvPr>
            <p:ph type="subTitle" idx="1"/>
          </p:nvPr>
        </p:nvSpPr>
        <p:spPr>
          <a:xfrm>
            <a:off x="566349" y="378983"/>
            <a:ext cx="7643586" cy="1655762"/>
          </a:xfrm>
        </p:spPr>
        <p:txBody>
          <a:bodyPr vert="horz" lIns="91440" tIns="45720" rIns="91440" bIns="45720" rtlCol="0" anchor="t">
            <a:normAutofit/>
          </a:bodyPr>
          <a:lstStyle/>
          <a:p>
            <a:r>
              <a:rPr lang="es-ES" sz="4000">
                <a:latin typeface="Prompt"/>
                <a:ea typeface="Calibri"/>
                <a:cs typeface="Calibri"/>
              </a:rPr>
              <a:t>ESCENARIO 5. – Artículo 7</a:t>
            </a:r>
          </a:p>
        </p:txBody>
      </p:sp>
      <p:sp>
        <p:nvSpPr>
          <p:cNvPr id="3" name="CuadroTexto 2">
            <a:extLst>
              <a:ext uri="{FF2B5EF4-FFF2-40B4-BE49-F238E27FC236}">
                <a16:creationId xmlns:a16="http://schemas.microsoft.com/office/drawing/2014/main" id="{97F8A02B-474E-E874-7D99-DBA721A85631}"/>
              </a:ext>
            </a:extLst>
          </p:cNvPr>
          <p:cNvSpPr txBox="1"/>
          <p:nvPr/>
        </p:nvSpPr>
        <p:spPr>
          <a:xfrm>
            <a:off x="655732" y="1524603"/>
            <a:ext cx="1040438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sz="1500" i="1">
                <a:solidFill>
                  <a:schemeClr val="tx1">
                    <a:lumMod val="75000"/>
                    <a:lumOff val="25000"/>
                  </a:schemeClr>
                </a:solidFill>
                <a:latin typeface="Prompt" panose="00000500000000000000" pitchFamily="2" charset="-34"/>
                <a:cs typeface="Prompt" panose="00000500000000000000" pitchFamily="2" charset="-34"/>
              </a:rPr>
              <a:t>Los agentes de retención de las estampillas Pro Desarrollo, Pro Hospitales Públicos, Politécnico Colombiano Jaime Isaza Cadavid, Bienestar del Adulto Mayor, Pro Desarrollo de la Institución Universitaria de Envigado (I.U.E.) y Pro Institución Universitaria Digital de Antioquia IU-DIGITAL, y los agentes de recaudo de la Tasa Pro Deporte y Recreación, </a:t>
            </a:r>
            <a:r>
              <a:rPr lang="es-ES" sz="1500" b="1" i="1" u="sng">
                <a:solidFill>
                  <a:schemeClr val="tx1">
                    <a:lumMod val="75000"/>
                    <a:lumOff val="25000"/>
                  </a:schemeClr>
                </a:solidFill>
                <a:latin typeface="Prompt" panose="00000500000000000000" pitchFamily="2" charset="-34"/>
                <a:cs typeface="Prompt" panose="00000500000000000000" pitchFamily="2" charset="-34"/>
              </a:rPr>
              <a:t>que presenten mora en el pago, y que se paguen totalmente, </a:t>
            </a:r>
            <a:r>
              <a:rPr lang="es-ES" sz="1500" i="1">
                <a:solidFill>
                  <a:schemeClr val="tx1">
                    <a:lumMod val="75000"/>
                    <a:lumOff val="25000"/>
                  </a:schemeClr>
                </a:solidFill>
                <a:latin typeface="Prompt" panose="00000500000000000000" pitchFamily="2" charset="-34"/>
                <a:cs typeface="Prompt" panose="00000500000000000000" pitchFamily="2" charset="-34"/>
              </a:rPr>
              <a:t>deberán presentar su declaración liquidando las sanciones a que haya lugar en virtud de la Ordenanza No. 41 de 2020 o la que la modifique o sustituya, disminuidas en los siguientes términos: :</a:t>
            </a:r>
            <a:endParaRPr lang="es-CO" sz="1500" i="1">
              <a:solidFill>
                <a:schemeClr val="tx1">
                  <a:lumMod val="75000"/>
                  <a:lumOff val="25000"/>
                </a:schemeClr>
              </a:solidFill>
              <a:latin typeface="Prompt" panose="00000500000000000000" pitchFamily="2" charset="-34"/>
              <a:cs typeface="Prompt" panose="00000500000000000000" pitchFamily="2" charset="-34"/>
            </a:endParaRPr>
          </a:p>
        </p:txBody>
      </p:sp>
      <p:sp>
        <p:nvSpPr>
          <p:cNvPr id="4" name="CuadroTexto 3">
            <a:extLst>
              <a:ext uri="{FF2B5EF4-FFF2-40B4-BE49-F238E27FC236}">
                <a16:creationId xmlns:a16="http://schemas.microsoft.com/office/drawing/2014/main" id="{B941BF78-FFF2-948B-8281-40B6C9F29290}"/>
              </a:ext>
            </a:extLst>
          </p:cNvPr>
          <p:cNvSpPr txBox="1"/>
          <p:nvPr/>
        </p:nvSpPr>
        <p:spPr>
          <a:xfrm>
            <a:off x="566349" y="3111115"/>
            <a:ext cx="10404387" cy="1815882"/>
          </a:xfrm>
          <a:prstGeom prst="rect">
            <a:avLst/>
          </a:prstGeom>
          <a:noFill/>
        </p:spPr>
        <p:txBody>
          <a:bodyPr wrap="square" numCol="1" rtlCol="0">
            <a:spAutoFit/>
          </a:bodyPr>
          <a:lstStyle/>
          <a:p>
            <a:pPr marL="342900" indent="-342900" algn="just">
              <a:buFont typeface="+mj-lt"/>
              <a:buAutoNum type="arabicPeriod"/>
            </a:pPr>
            <a:r>
              <a:rPr lang="es-ES" sz="1600" i="1">
                <a:solidFill>
                  <a:schemeClr val="tx1">
                    <a:lumMod val="75000"/>
                    <a:lumOff val="25000"/>
                  </a:schemeClr>
                </a:solidFill>
                <a:latin typeface="Prompt" panose="00000500000000000000" pitchFamily="2" charset="-34"/>
                <a:cs typeface="Prompt" panose="00000500000000000000" pitchFamily="2" charset="-34"/>
              </a:rPr>
              <a:t>Las sanciones </a:t>
            </a:r>
            <a:r>
              <a:rPr lang="es-ES" sz="1600" b="1" i="1" u="sng">
                <a:solidFill>
                  <a:schemeClr val="tx1">
                    <a:lumMod val="75000"/>
                    <a:lumOff val="25000"/>
                  </a:schemeClr>
                </a:solidFill>
                <a:latin typeface="Prompt" panose="00000500000000000000" pitchFamily="2" charset="-34"/>
                <a:cs typeface="Prompt" panose="00000500000000000000" pitchFamily="2" charset="-34"/>
              </a:rPr>
              <a:t>incluyendo las que se liquiden en actos administrativos independientes y sus actualizaciones </a:t>
            </a:r>
            <a:r>
              <a:rPr lang="es-ES" sz="1600" i="1">
                <a:solidFill>
                  <a:schemeClr val="tx1">
                    <a:lumMod val="75000"/>
                    <a:lumOff val="25000"/>
                  </a:schemeClr>
                </a:solidFill>
                <a:latin typeface="Prompt" panose="00000500000000000000" pitchFamily="2" charset="-34"/>
                <a:cs typeface="Prompt" panose="00000500000000000000" pitchFamily="2" charset="-34"/>
              </a:rPr>
              <a:t>se disminuirán en el noventa por ciento (90%) del monto determinado o a cargo del agente de retención o recaudo.</a:t>
            </a:r>
          </a:p>
          <a:p>
            <a:pPr marL="342900" indent="-342900" algn="just">
              <a:buFont typeface="+mj-lt"/>
              <a:buAutoNum type="arabicPeriod"/>
            </a:pPr>
            <a:endParaRPr lang="es-ES" sz="1600" i="1">
              <a:solidFill>
                <a:schemeClr val="tx1">
                  <a:lumMod val="75000"/>
                  <a:lumOff val="25000"/>
                </a:schemeClr>
              </a:solidFill>
              <a:latin typeface="Prompt" panose="00000500000000000000" pitchFamily="2" charset="-34"/>
              <a:cs typeface="Prompt" panose="00000500000000000000" pitchFamily="2" charset="-34"/>
            </a:endParaRPr>
          </a:p>
          <a:p>
            <a:pPr marL="342900" indent="-342900" algn="just">
              <a:buFont typeface="+mj-lt"/>
              <a:buAutoNum type="arabicPeriod"/>
            </a:pPr>
            <a:r>
              <a:rPr lang="es-ES" sz="1600" i="1">
                <a:solidFill>
                  <a:schemeClr val="tx1">
                    <a:lumMod val="75000"/>
                    <a:lumOff val="25000"/>
                  </a:schemeClr>
                </a:solidFill>
                <a:latin typeface="Prompt" panose="00000500000000000000" pitchFamily="2" charset="-34"/>
                <a:cs typeface="Prompt" panose="00000500000000000000" pitchFamily="2" charset="-34"/>
              </a:rPr>
              <a:t>Los intereses moratorios, </a:t>
            </a:r>
            <a:r>
              <a:rPr lang="es-ES" sz="1600" b="1" i="1" u="sng">
                <a:solidFill>
                  <a:schemeClr val="tx1">
                    <a:lumMod val="75000"/>
                    <a:lumOff val="25000"/>
                  </a:schemeClr>
                </a:solidFill>
                <a:latin typeface="Prompt" panose="00000500000000000000" pitchFamily="2" charset="-34"/>
                <a:cs typeface="Prompt" panose="00000500000000000000" pitchFamily="2" charset="-34"/>
              </a:rPr>
              <a:t>incluyendo los que se liquiden en actos administrativos independientes </a:t>
            </a:r>
            <a:r>
              <a:rPr lang="es-ES" sz="1600" i="1">
                <a:solidFill>
                  <a:schemeClr val="tx1">
                    <a:lumMod val="75000"/>
                    <a:lumOff val="25000"/>
                  </a:schemeClr>
                </a:solidFill>
                <a:latin typeface="Prompt" panose="00000500000000000000" pitchFamily="2" charset="-34"/>
                <a:cs typeface="Prompt" panose="00000500000000000000" pitchFamily="2" charset="-34"/>
              </a:rPr>
              <a:t>se disminuirán en el noventa por ciento (90%) del monto determinado a cargo del agente de retención o recaudo </a:t>
            </a:r>
            <a:endParaRPr lang="es-CO" sz="1600" i="1">
              <a:solidFill>
                <a:schemeClr val="tx1">
                  <a:lumMod val="75000"/>
                  <a:lumOff val="25000"/>
                </a:schemeClr>
              </a:solidFill>
              <a:latin typeface="Prompt" panose="00000500000000000000" pitchFamily="2" charset="-34"/>
              <a:cs typeface="Prompt" panose="00000500000000000000" pitchFamily="2" charset="-34"/>
            </a:endParaRPr>
          </a:p>
        </p:txBody>
      </p:sp>
      <p:sp>
        <p:nvSpPr>
          <p:cNvPr id="5" name="CuadroTexto 4">
            <a:extLst>
              <a:ext uri="{FF2B5EF4-FFF2-40B4-BE49-F238E27FC236}">
                <a16:creationId xmlns:a16="http://schemas.microsoft.com/office/drawing/2014/main" id="{9A7EDC4A-A333-1308-F374-AA55A3D77278}"/>
              </a:ext>
            </a:extLst>
          </p:cNvPr>
          <p:cNvSpPr txBox="1"/>
          <p:nvPr/>
        </p:nvSpPr>
        <p:spPr>
          <a:xfrm>
            <a:off x="655732" y="4896090"/>
            <a:ext cx="10404388" cy="830997"/>
          </a:xfrm>
          <a:prstGeom prst="rect">
            <a:avLst/>
          </a:prstGeom>
          <a:noFill/>
        </p:spPr>
        <p:txBody>
          <a:bodyPr wrap="square" rtlCol="0">
            <a:spAutoFit/>
          </a:bodyPr>
          <a:lstStyle/>
          <a:p>
            <a:pPr algn="just"/>
            <a:r>
              <a:rPr lang="es-CO" sz="1600">
                <a:solidFill>
                  <a:schemeClr val="tx1">
                    <a:lumMod val="75000"/>
                    <a:lumOff val="25000"/>
                  </a:schemeClr>
                </a:solidFill>
                <a:latin typeface="Prompt" panose="00000500000000000000" pitchFamily="2" charset="-34"/>
                <a:cs typeface="Prompt" panose="00000500000000000000" pitchFamily="2" charset="-34"/>
              </a:rPr>
              <a:t>Es importante tener en cuenta que para la aplicación del beneficio del artículo 7, </a:t>
            </a:r>
            <a:r>
              <a:rPr lang="es-CO" sz="1600" b="1" u="sng" cap="small">
                <a:solidFill>
                  <a:schemeClr val="tx1">
                    <a:lumMod val="75000"/>
                    <a:lumOff val="25000"/>
                  </a:schemeClr>
                </a:solidFill>
                <a:latin typeface="Prompt" panose="00000500000000000000" pitchFamily="2" charset="-34"/>
                <a:cs typeface="Prompt" panose="00000500000000000000" pitchFamily="2" charset="-34"/>
              </a:rPr>
              <a:t>es indispensable </a:t>
            </a:r>
            <a:r>
              <a:rPr lang="es-CO" sz="1600">
                <a:solidFill>
                  <a:schemeClr val="tx1">
                    <a:lumMod val="75000"/>
                    <a:lumOff val="25000"/>
                  </a:schemeClr>
                </a:solidFill>
                <a:latin typeface="Prompt" panose="00000500000000000000" pitchFamily="2" charset="-34"/>
                <a:cs typeface="Prompt" panose="00000500000000000000" pitchFamily="2" charset="-34"/>
              </a:rPr>
              <a:t>que se liquiden </a:t>
            </a:r>
            <a:r>
              <a:rPr lang="es-CO" sz="1600" b="1" u="sng">
                <a:solidFill>
                  <a:schemeClr val="tx1">
                    <a:lumMod val="75000"/>
                    <a:lumOff val="25000"/>
                  </a:schemeClr>
                </a:solidFill>
                <a:latin typeface="Prompt" panose="00000500000000000000" pitchFamily="2" charset="-34"/>
                <a:cs typeface="Prompt" panose="00000500000000000000" pitchFamily="2" charset="-34"/>
              </a:rPr>
              <a:t>TAMBIÉN</a:t>
            </a:r>
            <a:r>
              <a:rPr lang="es-CO" sz="1600">
                <a:solidFill>
                  <a:schemeClr val="tx1">
                    <a:lumMod val="75000"/>
                    <a:lumOff val="25000"/>
                  </a:schemeClr>
                </a:solidFill>
                <a:latin typeface="Prompt" panose="00000500000000000000" pitchFamily="2" charset="-34"/>
                <a:cs typeface="Prompt" panose="00000500000000000000" pitchFamily="2" charset="-34"/>
              </a:rPr>
              <a:t> las sanciones y/o intereses correspondientes que hayan sido liquidados en actos administrativos independientes.</a:t>
            </a:r>
            <a:endParaRPr lang="es-CO" sz="2000"/>
          </a:p>
        </p:txBody>
      </p:sp>
    </p:spTree>
    <p:extLst>
      <p:ext uri="{BB962C8B-B14F-4D97-AF65-F5344CB8AC3E}">
        <p14:creationId xmlns:p14="http://schemas.microsoft.com/office/powerpoint/2010/main" val="175988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Un hombre con un vestido verde&#10;&#10;Descripción generada automáticamente con confianza baja">
            <a:extLst>
              <a:ext uri="{FF2B5EF4-FFF2-40B4-BE49-F238E27FC236}">
                <a16:creationId xmlns:a16="http://schemas.microsoft.com/office/drawing/2014/main" id="{F4A279F5-4F0A-4E38-6C44-2C691EB6D8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84" b="14481"/>
          <a:stretch/>
        </p:blipFill>
        <p:spPr>
          <a:xfrm>
            <a:off x="0" y="0"/>
            <a:ext cx="5863388" cy="6858000"/>
          </a:xfrm>
          <a:prstGeom prst="rect">
            <a:avLst/>
          </a:prstGeom>
        </p:spPr>
      </p:pic>
      <p:sp>
        <p:nvSpPr>
          <p:cNvPr id="12" name="Redondear rectángulo de esquina diagonal 11">
            <a:extLst>
              <a:ext uri="{FF2B5EF4-FFF2-40B4-BE49-F238E27FC236}">
                <a16:creationId xmlns:a16="http://schemas.microsoft.com/office/drawing/2014/main" id="{6C7CB329-8498-8C45-9416-8433202D6D3B}"/>
              </a:ext>
            </a:extLst>
          </p:cNvPr>
          <p:cNvSpPr/>
          <p:nvPr/>
        </p:nvSpPr>
        <p:spPr>
          <a:xfrm>
            <a:off x="4124960" y="4317999"/>
            <a:ext cx="6780328" cy="1283397"/>
          </a:xfrm>
          <a:prstGeom prst="round2DiagRect">
            <a:avLst/>
          </a:prstGeom>
          <a:solidFill>
            <a:srgbClr val="0C564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Título 1">
            <a:extLst>
              <a:ext uri="{FF2B5EF4-FFF2-40B4-BE49-F238E27FC236}">
                <a16:creationId xmlns:a16="http://schemas.microsoft.com/office/drawing/2014/main" id="{2C89B72B-1F84-7944-9D82-75FF9FAF4A86}"/>
              </a:ext>
            </a:extLst>
          </p:cNvPr>
          <p:cNvSpPr>
            <a:spLocks noGrp="1"/>
          </p:cNvSpPr>
          <p:nvPr>
            <p:ph type="ctrTitle"/>
          </p:nvPr>
        </p:nvSpPr>
        <p:spPr>
          <a:xfrm>
            <a:off x="4692116" y="4219477"/>
            <a:ext cx="1196340" cy="1631073"/>
          </a:xfrm>
        </p:spPr>
        <p:txBody>
          <a:bodyPr>
            <a:noAutofit/>
          </a:bodyPr>
          <a:lstStyle/>
          <a:p>
            <a:pPr algn="l"/>
            <a:r>
              <a:rPr lang="es-MX" sz="10000" b="1">
                <a:solidFill>
                  <a:schemeClr val="bg1"/>
                </a:solidFill>
                <a:latin typeface="Prompt" panose="00000500000000000000" pitchFamily="2" charset="-34"/>
                <a:cs typeface="Prompt" panose="00000500000000000000" pitchFamily="2" charset="-34"/>
              </a:rPr>
              <a:t>3.</a:t>
            </a:r>
            <a:endParaRPr lang="es-CO" sz="10000" b="1">
              <a:solidFill>
                <a:schemeClr val="bg1"/>
              </a:solidFill>
              <a:latin typeface="Prompt" panose="00000500000000000000" pitchFamily="2" charset="-34"/>
              <a:cs typeface="Prompt" panose="00000500000000000000" pitchFamily="2" charset="-34"/>
            </a:endParaRPr>
          </a:p>
        </p:txBody>
      </p:sp>
      <p:sp>
        <p:nvSpPr>
          <p:cNvPr id="14" name="Rectángulo 13">
            <a:extLst>
              <a:ext uri="{FF2B5EF4-FFF2-40B4-BE49-F238E27FC236}">
                <a16:creationId xmlns:a16="http://schemas.microsoft.com/office/drawing/2014/main" id="{AA1C49A6-6421-AB46-B449-70089AF9A1DB}"/>
              </a:ext>
            </a:extLst>
          </p:cNvPr>
          <p:cNvSpPr/>
          <p:nvPr/>
        </p:nvSpPr>
        <p:spPr>
          <a:xfrm>
            <a:off x="5850854" y="4961464"/>
            <a:ext cx="5041900" cy="523220"/>
          </a:xfrm>
          <a:prstGeom prst="rect">
            <a:avLst/>
          </a:prstGeom>
        </p:spPr>
        <p:txBody>
          <a:bodyPr wrap="square">
            <a:spAutoFit/>
          </a:bodyPr>
          <a:lstStyle/>
          <a:p>
            <a:r>
              <a:rPr lang="es-CO" sz="2800" b="1">
                <a:solidFill>
                  <a:schemeClr val="bg1"/>
                </a:solidFill>
                <a:latin typeface="Prompt" pitchFamily="2" charset="-34"/>
                <a:cs typeface="Prompt" pitchFamily="2" charset="-34"/>
              </a:rPr>
              <a:t>Procedimientos</a:t>
            </a:r>
            <a:endParaRPr lang="es-CO" sz="2800" b="1">
              <a:solidFill>
                <a:schemeClr val="bg1"/>
              </a:solidFill>
            </a:endParaRPr>
          </a:p>
        </p:txBody>
      </p:sp>
    </p:spTree>
    <p:extLst>
      <p:ext uri="{BB962C8B-B14F-4D97-AF65-F5344CB8AC3E}">
        <p14:creationId xmlns:p14="http://schemas.microsoft.com/office/powerpoint/2010/main" val="2898791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46CEBD09-6201-4D4C-B55E-34CF3E75D22C}"/>
              </a:ext>
            </a:extLst>
          </p:cNvPr>
          <p:cNvSpPr>
            <a:spLocks noGrp="1"/>
          </p:cNvSpPr>
          <p:nvPr>
            <p:ph type="ctrTitle"/>
          </p:nvPr>
        </p:nvSpPr>
        <p:spPr>
          <a:xfrm>
            <a:off x="742004" y="273269"/>
            <a:ext cx="8023624" cy="1079281"/>
          </a:xfrm>
        </p:spPr>
        <p:txBody>
          <a:bodyPr>
            <a:normAutofit fontScale="90000"/>
          </a:bodyPr>
          <a:lstStyle/>
          <a:p>
            <a:pPr algn="l"/>
            <a:r>
              <a:rPr lang="es-MX" sz="4000" b="1">
                <a:solidFill>
                  <a:srgbClr val="0C5641"/>
                </a:solidFill>
                <a:latin typeface="Prompt" panose="00000500000000000000" pitchFamily="2" charset="-34"/>
                <a:cs typeface="Prompt" panose="00000500000000000000" pitchFamily="2" charset="-34"/>
              </a:rPr>
              <a:t>En nuestro portal https://antioquia.gov.co</a:t>
            </a:r>
            <a:endParaRPr lang="es-CO" sz="4000" b="1">
              <a:solidFill>
                <a:srgbClr val="0C5641"/>
              </a:solidFill>
              <a:latin typeface="Prompt" panose="00000500000000000000" pitchFamily="2" charset="-34"/>
              <a:cs typeface="Prompt" panose="00000500000000000000" pitchFamily="2" charset="-34"/>
            </a:endParaRPr>
          </a:p>
        </p:txBody>
      </p:sp>
      <p:sp>
        <p:nvSpPr>
          <p:cNvPr id="49" name="CuadroTexto 48">
            <a:extLst>
              <a:ext uri="{FF2B5EF4-FFF2-40B4-BE49-F238E27FC236}">
                <a16:creationId xmlns:a16="http://schemas.microsoft.com/office/drawing/2014/main" id="{1E93611D-E8CE-6DFD-5C3F-5DEC4D752F34}"/>
              </a:ext>
            </a:extLst>
          </p:cNvPr>
          <p:cNvSpPr txBox="1"/>
          <p:nvPr/>
        </p:nvSpPr>
        <p:spPr>
          <a:xfrm>
            <a:off x="4326947" y="3986453"/>
            <a:ext cx="3994093" cy="923330"/>
          </a:xfrm>
          <a:prstGeom prst="rect">
            <a:avLst/>
          </a:prstGeom>
          <a:noFill/>
        </p:spPr>
        <p:txBody>
          <a:bodyPr wrap="square" rtlCol="0">
            <a:spAutoFit/>
          </a:bodyPr>
          <a:lstStyle/>
          <a:p>
            <a:r>
              <a:rPr lang="es-CO"/>
              <a:t>Aquí encontrarás la opción de acceder a los diferentes tributos del Departamento de Antioquia </a:t>
            </a:r>
          </a:p>
        </p:txBody>
      </p:sp>
      <p:grpSp>
        <p:nvGrpSpPr>
          <p:cNvPr id="59" name="Grupo 58">
            <a:extLst>
              <a:ext uri="{FF2B5EF4-FFF2-40B4-BE49-F238E27FC236}">
                <a16:creationId xmlns:a16="http://schemas.microsoft.com/office/drawing/2014/main" id="{FE6041DE-9FA9-FC52-C211-16D349BF33B2}"/>
              </a:ext>
            </a:extLst>
          </p:cNvPr>
          <p:cNvGrpSpPr/>
          <p:nvPr/>
        </p:nvGrpSpPr>
        <p:grpSpPr>
          <a:xfrm>
            <a:off x="339845" y="1875569"/>
            <a:ext cx="7491063" cy="4218407"/>
            <a:chOff x="5206428" y="1706880"/>
            <a:chExt cx="7491063" cy="4218407"/>
          </a:xfrm>
        </p:grpSpPr>
        <p:grpSp>
          <p:nvGrpSpPr>
            <p:cNvPr id="48" name="Grupo 47">
              <a:extLst>
                <a:ext uri="{FF2B5EF4-FFF2-40B4-BE49-F238E27FC236}">
                  <a16:creationId xmlns:a16="http://schemas.microsoft.com/office/drawing/2014/main" id="{D8B7E873-B4E4-6509-53E8-F3A2937822C4}"/>
                </a:ext>
              </a:extLst>
            </p:cNvPr>
            <p:cNvGrpSpPr/>
            <p:nvPr/>
          </p:nvGrpSpPr>
          <p:grpSpPr>
            <a:xfrm>
              <a:off x="5206428" y="1706880"/>
              <a:ext cx="3987102" cy="4218407"/>
              <a:chOff x="8356028" y="1879600"/>
              <a:chExt cx="3987102" cy="4218407"/>
            </a:xfrm>
          </p:grpSpPr>
          <p:sp>
            <p:nvSpPr>
              <p:cNvPr id="34" name="CuadroTexto 33">
                <a:extLst>
                  <a:ext uri="{FF2B5EF4-FFF2-40B4-BE49-F238E27FC236}">
                    <a16:creationId xmlns:a16="http://schemas.microsoft.com/office/drawing/2014/main" id="{56853947-71E1-8DAF-1FC4-B7EEB5390A59}"/>
                  </a:ext>
                </a:extLst>
              </p:cNvPr>
              <p:cNvSpPr txBox="1"/>
              <p:nvPr/>
            </p:nvSpPr>
            <p:spPr>
              <a:xfrm>
                <a:off x="8432800" y="1879600"/>
                <a:ext cx="3495040" cy="1200329"/>
              </a:xfrm>
              <a:prstGeom prst="rect">
                <a:avLst/>
              </a:prstGeom>
              <a:noFill/>
            </p:spPr>
            <p:txBody>
              <a:bodyPr wrap="square" rtlCol="0">
                <a:spAutoFit/>
              </a:bodyPr>
              <a:lstStyle/>
              <a:p>
                <a:r>
                  <a:rPr lang="es-CO"/>
                  <a:t>Ubica la opción de pagos en línea y accede a “Portal Tributario”</a:t>
                </a:r>
              </a:p>
              <a:p>
                <a:endParaRPr lang="es-CO"/>
              </a:p>
              <a:p>
                <a:endParaRPr lang="es-CO"/>
              </a:p>
            </p:txBody>
          </p:sp>
          <p:pic>
            <p:nvPicPr>
              <p:cNvPr id="36" name="Imagen 35">
                <a:extLst>
                  <a:ext uri="{FF2B5EF4-FFF2-40B4-BE49-F238E27FC236}">
                    <a16:creationId xmlns:a16="http://schemas.microsoft.com/office/drawing/2014/main" id="{E3DC0215-E0F1-C461-13C6-CA70CB42936F}"/>
                  </a:ext>
                </a:extLst>
              </p:cNvPr>
              <p:cNvPicPr>
                <a:picLocks noChangeAspect="1"/>
              </p:cNvPicPr>
              <p:nvPr/>
            </p:nvPicPr>
            <p:blipFill>
              <a:blip r:embed="rId3"/>
              <a:stretch>
                <a:fillRect/>
              </a:stretch>
            </p:blipFill>
            <p:spPr>
              <a:xfrm>
                <a:off x="8356028" y="2911588"/>
                <a:ext cx="3648584" cy="2924583"/>
              </a:xfrm>
              <a:prstGeom prst="rect">
                <a:avLst/>
              </a:prstGeom>
            </p:spPr>
          </p:pic>
          <p:cxnSp>
            <p:nvCxnSpPr>
              <p:cNvPr id="40" name="Conector recto 39">
                <a:extLst>
                  <a:ext uri="{FF2B5EF4-FFF2-40B4-BE49-F238E27FC236}">
                    <a16:creationId xmlns:a16="http://schemas.microsoft.com/office/drawing/2014/main" id="{89AD2B5C-0286-0FA3-D714-D362EA6550FC}"/>
                  </a:ext>
                </a:extLst>
              </p:cNvPr>
              <p:cNvCxnSpPr>
                <a:cxnSpLocks/>
                <a:stCxn id="45" idx="2"/>
              </p:cNvCxnSpPr>
              <p:nvPr/>
            </p:nvCxnSpPr>
            <p:spPr>
              <a:xfrm>
                <a:off x="11085918" y="5800178"/>
                <a:ext cx="1257212" cy="297829"/>
              </a:xfrm>
              <a:prstGeom prst="line">
                <a:avLst/>
              </a:prstGeom>
              <a:ln w="19050"/>
            </p:spPr>
            <p:style>
              <a:lnRef idx="1">
                <a:schemeClr val="dk1"/>
              </a:lnRef>
              <a:fillRef idx="0">
                <a:schemeClr val="dk1"/>
              </a:fillRef>
              <a:effectRef idx="0">
                <a:schemeClr val="dk1"/>
              </a:effectRef>
              <a:fontRef idx="minor">
                <a:schemeClr val="tx1"/>
              </a:fontRef>
            </p:style>
          </p:cxnSp>
          <p:cxnSp>
            <p:nvCxnSpPr>
              <p:cNvPr id="42" name="Conector recto 41">
                <a:extLst>
                  <a:ext uri="{FF2B5EF4-FFF2-40B4-BE49-F238E27FC236}">
                    <a16:creationId xmlns:a16="http://schemas.microsoft.com/office/drawing/2014/main" id="{918FE388-2C02-ACB0-6204-513025B23590}"/>
                  </a:ext>
                </a:extLst>
              </p:cNvPr>
              <p:cNvCxnSpPr>
                <a:cxnSpLocks/>
                <a:stCxn id="45" idx="0"/>
              </p:cNvCxnSpPr>
              <p:nvPr/>
            </p:nvCxnSpPr>
            <p:spPr>
              <a:xfrm flipV="1">
                <a:off x="11085918" y="5002618"/>
                <a:ext cx="1250557" cy="309880"/>
              </a:xfrm>
              <a:prstGeom prst="line">
                <a:avLst/>
              </a:prstGeom>
              <a:ln w="19050"/>
            </p:spPr>
            <p:style>
              <a:lnRef idx="1">
                <a:schemeClr val="dk1"/>
              </a:lnRef>
              <a:fillRef idx="0">
                <a:schemeClr val="dk1"/>
              </a:fillRef>
              <a:effectRef idx="0">
                <a:schemeClr val="dk1"/>
              </a:effectRef>
              <a:fontRef idx="minor">
                <a:schemeClr val="tx1"/>
              </a:fontRef>
            </p:style>
          </p:cxnSp>
          <p:sp>
            <p:nvSpPr>
              <p:cNvPr id="45" name="Rectángulo 44">
                <a:extLst>
                  <a:ext uri="{FF2B5EF4-FFF2-40B4-BE49-F238E27FC236}">
                    <a16:creationId xmlns:a16="http://schemas.microsoft.com/office/drawing/2014/main" id="{D37E9508-3BF6-922D-172C-85579A0E0E32}"/>
                  </a:ext>
                </a:extLst>
              </p:cNvPr>
              <p:cNvSpPr/>
              <p:nvPr/>
            </p:nvSpPr>
            <p:spPr>
              <a:xfrm>
                <a:off x="10256608" y="5312498"/>
                <a:ext cx="1658620" cy="487680"/>
              </a:xfrm>
              <a:prstGeom prst="rect">
                <a:avLst/>
              </a:prstGeom>
              <a:noFill/>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grpSp>
        <p:pic>
          <p:nvPicPr>
            <p:cNvPr id="53" name="Imagen 52">
              <a:extLst>
                <a:ext uri="{FF2B5EF4-FFF2-40B4-BE49-F238E27FC236}">
                  <a16:creationId xmlns:a16="http://schemas.microsoft.com/office/drawing/2014/main" id="{A4338DC6-1E2D-B9FD-FC38-E5A723DB506D}"/>
                </a:ext>
              </a:extLst>
            </p:cNvPr>
            <p:cNvPicPr>
              <a:picLocks noChangeAspect="1"/>
            </p:cNvPicPr>
            <p:nvPr/>
          </p:nvPicPr>
          <p:blipFill>
            <a:blip r:embed="rId4"/>
            <a:stretch>
              <a:fillRect/>
            </a:stretch>
          </p:blipFill>
          <p:spPr>
            <a:xfrm>
              <a:off x="9186875" y="4871413"/>
              <a:ext cx="3510616" cy="10244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nvGrpSpPr>
          <p:cNvPr id="69" name="Grupo 68">
            <a:extLst>
              <a:ext uri="{FF2B5EF4-FFF2-40B4-BE49-F238E27FC236}">
                <a16:creationId xmlns:a16="http://schemas.microsoft.com/office/drawing/2014/main" id="{8BBA5CAF-9BDA-7420-55EA-472A7927410F}"/>
              </a:ext>
            </a:extLst>
          </p:cNvPr>
          <p:cNvGrpSpPr/>
          <p:nvPr/>
        </p:nvGrpSpPr>
        <p:grpSpPr>
          <a:xfrm>
            <a:off x="5415280" y="1761227"/>
            <a:ext cx="6683790" cy="2225226"/>
            <a:chOff x="5415280" y="1761227"/>
            <a:chExt cx="6683790" cy="2225226"/>
          </a:xfrm>
        </p:grpSpPr>
        <p:sp>
          <p:nvSpPr>
            <p:cNvPr id="65" name="Flecha: doblada 64">
              <a:extLst>
                <a:ext uri="{FF2B5EF4-FFF2-40B4-BE49-F238E27FC236}">
                  <a16:creationId xmlns:a16="http://schemas.microsoft.com/office/drawing/2014/main" id="{295D6FAE-1DD9-8271-3865-FC6F9FB92880}"/>
                </a:ext>
              </a:extLst>
            </p:cNvPr>
            <p:cNvSpPr/>
            <p:nvPr/>
          </p:nvSpPr>
          <p:spPr>
            <a:xfrm>
              <a:off x="5415280" y="2641600"/>
              <a:ext cx="966469" cy="1344853"/>
            </a:xfrm>
            <a:prstGeom prst="bentArrow">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CO">
                <a:solidFill>
                  <a:schemeClr val="tx1"/>
                </a:solidFill>
              </a:endParaRPr>
            </a:p>
          </p:txBody>
        </p:sp>
        <p:grpSp>
          <p:nvGrpSpPr>
            <p:cNvPr id="68" name="Grupo 67">
              <a:extLst>
                <a:ext uri="{FF2B5EF4-FFF2-40B4-BE49-F238E27FC236}">
                  <a16:creationId xmlns:a16="http://schemas.microsoft.com/office/drawing/2014/main" id="{6F1AC1BC-5D39-0631-F4D2-36CDCF70B478}"/>
                </a:ext>
              </a:extLst>
            </p:cNvPr>
            <p:cNvGrpSpPr/>
            <p:nvPr/>
          </p:nvGrpSpPr>
          <p:grpSpPr>
            <a:xfrm>
              <a:off x="6574790" y="1761227"/>
              <a:ext cx="5524280" cy="2225226"/>
              <a:chOff x="6574790" y="1761227"/>
              <a:chExt cx="5524280" cy="2225226"/>
            </a:xfrm>
          </p:grpSpPr>
          <p:pic>
            <p:nvPicPr>
              <p:cNvPr id="61" name="Imagen 60">
                <a:extLst>
                  <a:ext uri="{FF2B5EF4-FFF2-40B4-BE49-F238E27FC236}">
                    <a16:creationId xmlns:a16="http://schemas.microsoft.com/office/drawing/2014/main" id="{9B851A68-1446-F2D6-B8E3-1ED66C005689}"/>
                  </a:ext>
                </a:extLst>
              </p:cNvPr>
              <p:cNvPicPr>
                <a:picLocks noChangeAspect="1"/>
              </p:cNvPicPr>
              <p:nvPr/>
            </p:nvPicPr>
            <p:blipFill>
              <a:blip r:embed="rId5"/>
              <a:stretch>
                <a:fillRect/>
              </a:stretch>
            </p:blipFill>
            <p:spPr>
              <a:xfrm>
                <a:off x="6990079" y="1761227"/>
                <a:ext cx="5108991" cy="2225226"/>
              </a:xfrm>
              <a:prstGeom prst="rect">
                <a:avLst/>
              </a:prstGeom>
            </p:spPr>
          </p:pic>
          <p:sp>
            <p:nvSpPr>
              <p:cNvPr id="67" name="Abrir llave 66">
                <a:extLst>
                  <a:ext uri="{FF2B5EF4-FFF2-40B4-BE49-F238E27FC236}">
                    <a16:creationId xmlns:a16="http://schemas.microsoft.com/office/drawing/2014/main" id="{CDB30F4D-BC24-2A05-7788-4CFE2A69A00E}"/>
                  </a:ext>
                </a:extLst>
              </p:cNvPr>
              <p:cNvSpPr/>
              <p:nvPr/>
            </p:nvSpPr>
            <p:spPr>
              <a:xfrm>
                <a:off x="6574790" y="1761227"/>
                <a:ext cx="338517" cy="2225226"/>
              </a:xfrm>
              <a:prstGeom prst="leftBrace">
                <a:avLst>
                  <a:gd name="adj1" fmla="val 152396"/>
                  <a:gd name="adj2" fmla="val 50457"/>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s-CO"/>
              </a:p>
            </p:txBody>
          </p:sp>
        </p:grpSp>
      </p:grpSp>
    </p:spTree>
    <p:extLst>
      <p:ext uri="{BB962C8B-B14F-4D97-AF65-F5344CB8AC3E}">
        <p14:creationId xmlns:p14="http://schemas.microsoft.com/office/powerpoint/2010/main" val="328827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46CEBD09-6201-4D4C-B55E-34CF3E75D22C}"/>
              </a:ext>
            </a:extLst>
          </p:cNvPr>
          <p:cNvSpPr>
            <a:spLocks noGrp="1"/>
          </p:cNvSpPr>
          <p:nvPr>
            <p:ph type="ctrTitle"/>
          </p:nvPr>
        </p:nvSpPr>
        <p:spPr>
          <a:xfrm>
            <a:off x="742004" y="598293"/>
            <a:ext cx="8534076" cy="1647067"/>
          </a:xfrm>
        </p:spPr>
        <p:txBody>
          <a:bodyPr>
            <a:noAutofit/>
          </a:bodyPr>
          <a:lstStyle/>
          <a:p>
            <a:pPr algn="l"/>
            <a:r>
              <a:rPr lang="es-MX" sz="4000" b="1">
                <a:solidFill>
                  <a:srgbClr val="0C5641"/>
                </a:solidFill>
                <a:latin typeface="Prompt" panose="00000500000000000000" pitchFamily="2" charset="-34"/>
                <a:cs typeface="Prompt" panose="00000500000000000000" pitchFamily="2" charset="-34"/>
              </a:rPr>
              <a:t>O de manera directa al vínculo </a:t>
            </a:r>
            <a:r>
              <a:rPr lang="es-MX" sz="4000" b="1" u="sng">
                <a:solidFill>
                  <a:srgbClr val="0C5641"/>
                </a:solidFill>
                <a:latin typeface="Prompt" panose="00000500000000000000" pitchFamily="2" charset="-34"/>
                <a:cs typeface="Prompt" panose="00000500000000000000" pitchFamily="2" charset="-34"/>
              </a:rPr>
              <a:t>http://Antioquia.placetopay.com</a:t>
            </a:r>
            <a:endParaRPr lang="es-CO" sz="4000" b="1" u="sng">
              <a:solidFill>
                <a:srgbClr val="0C5641"/>
              </a:solidFill>
              <a:latin typeface="Prompt" panose="00000500000000000000" pitchFamily="2" charset="-34"/>
              <a:cs typeface="Prompt" panose="00000500000000000000" pitchFamily="2" charset="-34"/>
            </a:endParaRPr>
          </a:p>
        </p:txBody>
      </p:sp>
      <p:pic>
        <p:nvPicPr>
          <p:cNvPr id="6" name="Imagen 5">
            <a:extLst>
              <a:ext uri="{FF2B5EF4-FFF2-40B4-BE49-F238E27FC236}">
                <a16:creationId xmlns:a16="http://schemas.microsoft.com/office/drawing/2014/main" id="{4DD51469-0EED-2317-DB8B-341F97590C44}"/>
              </a:ext>
            </a:extLst>
          </p:cNvPr>
          <p:cNvPicPr>
            <a:picLocks noChangeAspect="1"/>
          </p:cNvPicPr>
          <p:nvPr/>
        </p:nvPicPr>
        <p:blipFill>
          <a:blip r:embed="rId3"/>
          <a:stretch>
            <a:fillRect/>
          </a:stretch>
        </p:blipFill>
        <p:spPr>
          <a:xfrm>
            <a:off x="2246168" y="2245360"/>
            <a:ext cx="8534076" cy="35988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7650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C9016DB-8CEA-8416-7C75-E3CC57D038CA}"/>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9657EBBD-2D98-7476-C219-7C55A916C471}"/>
              </a:ext>
            </a:extLst>
          </p:cNvPr>
          <p:cNvSpPr>
            <a:spLocks noGrp="1"/>
          </p:cNvSpPr>
          <p:nvPr>
            <p:ph type="ctrTitle"/>
          </p:nvPr>
        </p:nvSpPr>
        <p:spPr>
          <a:xfrm>
            <a:off x="742004" y="598293"/>
            <a:ext cx="8534076" cy="895227"/>
          </a:xfrm>
        </p:spPr>
        <p:txBody>
          <a:bodyPr>
            <a:noAutofit/>
          </a:bodyPr>
          <a:lstStyle/>
          <a:p>
            <a:pPr algn="l"/>
            <a:r>
              <a:rPr lang="es-MX" sz="4000" b="1" u="sng">
                <a:solidFill>
                  <a:srgbClr val="0C5641"/>
                </a:solidFill>
                <a:latin typeface="Prompt" panose="00000500000000000000" pitchFamily="2" charset="-34"/>
                <a:cs typeface="Prompt" panose="00000500000000000000" pitchFamily="2" charset="-34"/>
              </a:rPr>
              <a:t>Notificación del pago</a:t>
            </a:r>
            <a:endParaRPr lang="es-CO" sz="4000" b="1" u="sng">
              <a:solidFill>
                <a:srgbClr val="0C5641"/>
              </a:solidFill>
              <a:latin typeface="Prompt" panose="00000500000000000000" pitchFamily="2" charset="-34"/>
              <a:cs typeface="Prompt" panose="00000500000000000000" pitchFamily="2" charset="-34"/>
            </a:endParaRPr>
          </a:p>
        </p:txBody>
      </p:sp>
      <p:sp>
        <p:nvSpPr>
          <p:cNvPr id="2" name="CuadroTexto 1">
            <a:extLst>
              <a:ext uri="{FF2B5EF4-FFF2-40B4-BE49-F238E27FC236}">
                <a16:creationId xmlns:a16="http://schemas.microsoft.com/office/drawing/2014/main" id="{57788877-988D-F8D1-31AB-9400AE1CC557}"/>
              </a:ext>
            </a:extLst>
          </p:cNvPr>
          <p:cNvSpPr txBox="1"/>
          <p:nvPr/>
        </p:nvSpPr>
        <p:spPr>
          <a:xfrm>
            <a:off x="904240" y="2316480"/>
            <a:ext cx="10078720" cy="1477328"/>
          </a:xfrm>
          <a:prstGeom prst="rect">
            <a:avLst/>
          </a:prstGeom>
          <a:noFill/>
        </p:spPr>
        <p:txBody>
          <a:bodyPr wrap="square" rtlCol="0">
            <a:spAutoFit/>
          </a:bodyPr>
          <a:lstStyle/>
          <a:p>
            <a:pPr algn="just"/>
            <a:r>
              <a:rPr lang="es-CO">
                <a:solidFill>
                  <a:schemeClr val="tx1">
                    <a:lumMod val="75000"/>
                    <a:lumOff val="25000"/>
                  </a:schemeClr>
                </a:solidFill>
                <a:latin typeface="Prompt" panose="00000500000000000000" pitchFamily="2" charset="-34"/>
                <a:cs typeface="Prompt" panose="00000500000000000000" pitchFamily="2" charset="-34"/>
              </a:rPr>
              <a:t>Una vez realizado el pago, deberá informar de tal situación al correo </a:t>
            </a:r>
            <a:r>
              <a:rPr lang="es-CO">
                <a:solidFill>
                  <a:schemeClr val="tx1">
                    <a:lumMod val="75000"/>
                    <a:lumOff val="25000"/>
                  </a:schemeClr>
                </a:solidFill>
                <a:latin typeface="Prompt" panose="00000500000000000000" pitchFamily="2" charset="-34"/>
                <a:cs typeface="Prompt" panose="00000500000000000000" pitchFamily="2" charset="-34"/>
                <a:hlinkClick r:id="rId3"/>
              </a:rPr>
              <a:t>gestiondocumental@antioquia.gov.co</a:t>
            </a:r>
            <a:r>
              <a:rPr lang="es-CO">
                <a:solidFill>
                  <a:schemeClr val="tx1">
                    <a:lumMod val="75000"/>
                    <a:lumOff val="25000"/>
                  </a:schemeClr>
                </a:solidFill>
                <a:latin typeface="Prompt" panose="00000500000000000000" pitchFamily="2" charset="-34"/>
                <a:cs typeface="Prompt" panose="00000500000000000000" pitchFamily="2" charset="-34"/>
              </a:rPr>
              <a:t> adjuntando los documentos relacionados a cada trámite, indicando </a:t>
            </a:r>
            <a:r>
              <a:rPr lang="es-CO" b="1" i="1">
                <a:solidFill>
                  <a:schemeClr val="tx1">
                    <a:lumMod val="75000"/>
                    <a:lumOff val="25000"/>
                  </a:schemeClr>
                </a:solidFill>
                <a:latin typeface="Prompt" panose="00000500000000000000" pitchFamily="2" charset="-34"/>
                <a:cs typeface="Prompt" panose="00000500000000000000" pitchFamily="2" charset="-34"/>
              </a:rPr>
              <a:t>en el asunto </a:t>
            </a:r>
            <a:r>
              <a:rPr lang="es-CO" b="1" i="1" u="sng">
                <a:solidFill>
                  <a:schemeClr val="tx1">
                    <a:lumMod val="75000"/>
                    <a:lumOff val="25000"/>
                  </a:schemeClr>
                </a:solidFill>
                <a:latin typeface="Prompt" panose="00000500000000000000" pitchFamily="2" charset="-34"/>
                <a:cs typeface="Prompt" panose="00000500000000000000" pitchFamily="2" charset="-34"/>
              </a:rPr>
              <a:t>“Beneficio tributario fiscalización Ordenanza 40 de 2024”</a:t>
            </a:r>
            <a:r>
              <a:rPr lang="es-CO">
                <a:solidFill>
                  <a:schemeClr val="tx1">
                    <a:lumMod val="75000"/>
                    <a:lumOff val="25000"/>
                  </a:schemeClr>
                </a:solidFill>
                <a:latin typeface="Prompt" panose="00000500000000000000" pitchFamily="2" charset="-34"/>
                <a:cs typeface="Prompt" panose="00000500000000000000" pitchFamily="2" charset="-34"/>
              </a:rPr>
              <a:t> de manera que el mismo pueda ser identificado y dar gestión a la revisión y procedimiento de cierre si hay lugar a ello.</a:t>
            </a:r>
            <a:endParaRPr lang="es-CO" i="1"/>
          </a:p>
        </p:txBody>
      </p:sp>
    </p:spTree>
    <p:extLst>
      <p:ext uri="{BB962C8B-B14F-4D97-AF65-F5344CB8AC3E}">
        <p14:creationId xmlns:p14="http://schemas.microsoft.com/office/powerpoint/2010/main" val="2360377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136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5136204" y="2969741"/>
            <a:ext cx="5938196" cy="2448565"/>
          </a:xfrm>
        </p:spPr>
        <p:txBody>
          <a:bodyPr vert="horz" lIns="91440" tIns="45720" rIns="91440" bIns="45720" rtlCol="0" anchor="t">
            <a:normAutofit/>
          </a:bodyPr>
          <a:lstStyle/>
          <a:p>
            <a:pPr algn="just"/>
            <a:r>
              <a:rPr lang="es-ES" sz="1400" b="1">
                <a:solidFill>
                  <a:schemeClr val="tx1">
                    <a:lumMod val="75000"/>
                    <a:lumOff val="25000"/>
                  </a:schemeClr>
                </a:solidFill>
                <a:latin typeface="Prompt" panose="00000500000000000000" pitchFamily="2" charset="-34"/>
                <a:cs typeface="Prompt" panose="00000500000000000000" pitchFamily="2" charset="-34"/>
              </a:rPr>
              <a:t>Estableció una disminución temporal, respecto de las sanciones derivadas de obligaciones tributarias y no tributarias por extemporaneidad e inexactitudes, para quienes de manera voluntaria decidan realizar la totalidad del pago.</a:t>
            </a:r>
          </a:p>
          <a:p>
            <a:pPr algn="just"/>
            <a:endParaRPr lang="es-ES" sz="1400" b="1">
              <a:solidFill>
                <a:schemeClr val="tx1">
                  <a:lumMod val="75000"/>
                  <a:lumOff val="25000"/>
                </a:schemeClr>
              </a:solidFill>
              <a:latin typeface="Prompt" panose="00000500000000000000" pitchFamily="2" charset="-34"/>
              <a:cs typeface="Prompt" panose="00000500000000000000" pitchFamily="2" charset="-34"/>
            </a:endParaRPr>
          </a:p>
          <a:p>
            <a:pPr algn="just"/>
            <a:r>
              <a:rPr lang="es-ES" sz="1400">
                <a:solidFill>
                  <a:schemeClr val="tx1">
                    <a:lumMod val="75000"/>
                    <a:lumOff val="25000"/>
                  </a:schemeClr>
                </a:solidFill>
                <a:latin typeface="Prompt"/>
                <a:cs typeface="Prompt"/>
              </a:rPr>
              <a:t>En este caso particular, se presentará lo que corresponde a las obligaciones tributarias declarables como son Estampillas y otros tributos</a:t>
            </a:r>
          </a:p>
          <a:p>
            <a:pPr algn="just"/>
            <a:endParaRPr lang="es-CO" sz="1200">
              <a:solidFill>
                <a:schemeClr val="tx1">
                  <a:lumMod val="75000"/>
                  <a:lumOff val="25000"/>
                </a:schemeClr>
              </a:solidFill>
              <a:latin typeface="Prompt" panose="00000500000000000000" pitchFamily="2" charset="-34"/>
              <a:cs typeface="Prompt" panose="00000500000000000000" pitchFamily="2" charset="-34"/>
            </a:endParaRPr>
          </a:p>
        </p:txBody>
      </p:sp>
      <p:sp>
        <p:nvSpPr>
          <p:cNvPr id="6" name="Título 1">
            <a:extLst>
              <a:ext uri="{FF2B5EF4-FFF2-40B4-BE49-F238E27FC236}">
                <a16:creationId xmlns:a16="http://schemas.microsoft.com/office/drawing/2014/main" id="{138D9140-5464-BA49-A86B-DBC1C877B43E}"/>
              </a:ext>
            </a:extLst>
          </p:cNvPr>
          <p:cNvSpPr>
            <a:spLocks noGrp="1"/>
          </p:cNvSpPr>
          <p:nvPr>
            <p:ph type="ctrTitle"/>
          </p:nvPr>
        </p:nvSpPr>
        <p:spPr>
          <a:xfrm>
            <a:off x="5136204" y="1676399"/>
            <a:ext cx="6202356" cy="693901"/>
          </a:xfrm>
        </p:spPr>
        <p:txBody>
          <a:bodyPr>
            <a:noAutofit/>
          </a:bodyPr>
          <a:lstStyle/>
          <a:p>
            <a:pPr algn="l"/>
            <a:r>
              <a:rPr lang="es-MX" sz="4000" b="1">
                <a:solidFill>
                  <a:srgbClr val="0C5641"/>
                </a:solidFill>
                <a:latin typeface="Prompt" panose="00000500000000000000" pitchFamily="2" charset="-34"/>
                <a:cs typeface="Prompt" panose="00000500000000000000" pitchFamily="2" charset="-34"/>
              </a:rPr>
              <a:t>Ordenanza 40 de 2024</a:t>
            </a:r>
            <a:endParaRPr lang="es-CO" sz="4000" b="1">
              <a:solidFill>
                <a:srgbClr val="0C5641"/>
              </a:solidFill>
              <a:latin typeface="Prompt" panose="00000500000000000000" pitchFamily="2" charset="-34"/>
              <a:cs typeface="Prompt" panose="00000500000000000000" pitchFamily="2" charset="-34"/>
            </a:endParaRPr>
          </a:p>
        </p:txBody>
      </p:sp>
      <p:pic>
        <p:nvPicPr>
          <p:cNvPr id="4" name="Imagen 3">
            <a:extLst>
              <a:ext uri="{FF2B5EF4-FFF2-40B4-BE49-F238E27FC236}">
                <a16:creationId xmlns:a16="http://schemas.microsoft.com/office/drawing/2014/main" id="{4AF3FF64-CBBE-3C40-8986-3F4E0973C9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3630" b="689"/>
          <a:stretch/>
        </p:blipFill>
        <p:spPr>
          <a:xfrm>
            <a:off x="1" y="12191"/>
            <a:ext cx="4800600" cy="6858001"/>
          </a:xfrm>
          <a:prstGeom prst="rect">
            <a:avLst/>
          </a:prstGeom>
        </p:spPr>
      </p:pic>
      <p:sp>
        <p:nvSpPr>
          <p:cNvPr id="2" name="Subtítulo 2">
            <a:extLst>
              <a:ext uri="{FF2B5EF4-FFF2-40B4-BE49-F238E27FC236}">
                <a16:creationId xmlns:a16="http://schemas.microsoft.com/office/drawing/2014/main" id="{9B006EE1-EECF-0261-8401-F1FFE8CCD828}"/>
              </a:ext>
            </a:extLst>
          </p:cNvPr>
          <p:cNvSpPr txBox="1">
            <a:spLocks/>
          </p:cNvSpPr>
          <p:nvPr/>
        </p:nvSpPr>
        <p:spPr>
          <a:xfrm>
            <a:off x="0" y="6241381"/>
            <a:ext cx="3421699" cy="123323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chemeClr val="bg1"/>
              </a:buClr>
              <a:buSzPct val="150000"/>
            </a:pPr>
            <a:r>
              <a:rPr lang="es-CO" sz="1300" b="1">
                <a:solidFill>
                  <a:schemeClr val="bg1"/>
                </a:solidFill>
                <a:latin typeface="Prompt" panose="00000500000000000000" pitchFamily="2" charset="-34"/>
                <a:cs typeface="Prompt" panose="00000500000000000000" pitchFamily="2" charset="-34"/>
              </a:rPr>
              <a:t>Municipio</a:t>
            </a:r>
            <a:r>
              <a:rPr lang="pt-BR" sz="1300" b="1">
                <a:solidFill>
                  <a:schemeClr val="bg1"/>
                </a:solidFill>
                <a:latin typeface="Prompt" panose="00000500000000000000" pitchFamily="2" charset="-34"/>
                <a:cs typeface="Prompt" panose="00000500000000000000" pitchFamily="2" charset="-34"/>
              </a:rPr>
              <a:t> de Urrao</a:t>
            </a:r>
            <a:endParaRPr lang="pt-BR" sz="1300" b="1" i="0">
              <a:solidFill>
                <a:schemeClr val="bg1"/>
              </a:solidFill>
              <a:effectLst/>
              <a:latin typeface="Prompt" panose="00000500000000000000" pitchFamily="2" charset="-34"/>
              <a:cs typeface="Prompt" panose="00000500000000000000" pitchFamily="2" charset="-34"/>
            </a:endParaRPr>
          </a:p>
          <a:p>
            <a:pPr algn="l">
              <a:buClr>
                <a:schemeClr val="bg1"/>
              </a:buClr>
              <a:buSzPct val="150000"/>
            </a:pPr>
            <a:r>
              <a:rPr lang="es-CO" sz="1300" b="0" i="0">
                <a:solidFill>
                  <a:schemeClr val="bg1"/>
                </a:solidFill>
                <a:effectLst/>
                <a:latin typeface="Prompt" panose="00000500000000000000" pitchFamily="2" charset="-34"/>
                <a:cs typeface="Prompt" panose="00000500000000000000" pitchFamily="2" charset="-34"/>
              </a:rPr>
              <a:t>Suroeste</a:t>
            </a:r>
            <a:r>
              <a:rPr lang="pt-BR" sz="1300" b="0" i="0">
                <a:solidFill>
                  <a:schemeClr val="bg1"/>
                </a:solidFill>
                <a:effectLst/>
                <a:latin typeface="Prompt" panose="00000500000000000000" pitchFamily="2" charset="-34"/>
                <a:cs typeface="Prompt" panose="00000500000000000000" pitchFamily="2" charset="-34"/>
              </a:rPr>
              <a:t> </a:t>
            </a:r>
            <a:r>
              <a:rPr lang="es-CO" sz="1300" b="0" i="0">
                <a:solidFill>
                  <a:schemeClr val="bg1"/>
                </a:solidFill>
                <a:effectLst/>
                <a:latin typeface="Prompt" panose="00000500000000000000" pitchFamily="2" charset="-34"/>
                <a:cs typeface="Prompt" panose="00000500000000000000" pitchFamily="2" charset="-34"/>
              </a:rPr>
              <a:t>Antioqueño</a:t>
            </a:r>
            <a:br>
              <a:rPr lang="es-CO" sz="2000">
                <a:solidFill>
                  <a:schemeClr val="tx1">
                    <a:lumMod val="75000"/>
                    <a:lumOff val="25000"/>
                  </a:schemeClr>
                </a:solidFill>
                <a:latin typeface="Prompt" pitchFamily="2" charset="-34"/>
                <a:cs typeface="Prompt" pitchFamily="2" charset="-34"/>
              </a:rPr>
            </a:br>
            <a:endParaRPr lang="es-CO" sz="2000">
              <a:solidFill>
                <a:schemeClr val="tx1">
                  <a:lumMod val="75000"/>
                  <a:lumOff val="25000"/>
                </a:schemeClr>
              </a:solidFill>
              <a:latin typeface="Prompt" pitchFamily="2" charset="-34"/>
              <a:cs typeface="Prompt" pitchFamily="2" charset="-34"/>
            </a:endParaRPr>
          </a:p>
          <a:p>
            <a:pPr algn="l">
              <a:buClr>
                <a:schemeClr val="bg1"/>
              </a:buClr>
              <a:buSzPct val="150000"/>
            </a:pPr>
            <a:endParaRPr lang="es-CO" sz="1200" b="1">
              <a:solidFill>
                <a:schemeClr val="tx1">
                  <a:lumMod val="75000"/>
                  <a:lumOff val="25000"/>
                </a:schemeClr>
              </a:solidFill>
              <a:latin typeface="Prompt" panose="00000500000000000000" pitchFamily="2" charset="-34"/>
              <a:cs typeface="Prompt" panose="00000500000000000000" pitchFamily="2" charset="-34"/>
            </a:endParaRPr>
          </a:p>
          <a:p>
            <a:pPr algn="l">
              <a:buClr>
                <a:schemeClr val="bg1"/>
              </a:buClr>
              <a:buSzPct val="150000"/>
            </a:pPr>
            <a:endParaRPr lang="es-CO" sz="1200" b="1">
              <a:solidFill>
                <a:schemeClr val="tx1">
                  <a:lumMod val="75000"/>
                  <a:lumOff val="25000"/>
                </a:schemeClr>
              </a:solidFill>
              <a:latin typeface="Prompt" panose="00000500000000000000" pitchFamily="2" charset="-34"/>
              <a:cs typeface="Prompt" panose="00000500000000000000" pitchFamily="2" charset="-34"/>
            </a:endParaRPr>
          </a:p>
          <a:p>
            <a:pPr algn="l">
              <a:buClr>
                <a:schemeClr val="bg1"/>
              </a:buClr>
              <a:buSzPct val="150000"/>
            </a:pPr>
            <a:endParaRPr lang="es-CO" sz="1200">
              <a:solidFill>
                <a:schemeClr val="tx1">
                  <a:lumMod val="75000"/>
                  <a:lumOff val="25000"/>
                </a:schemeClr>
              </a:solidFill>
              <a:latin typeface="Prompt" panose="00000500000000000000" pitchFamily="2" charset="-34"/>
              <a:cs typeface="Prompt" panose="00000500000000000000" pitchFamily="2" charset="-34"/>
            </a:endParaRPr>
          </a:p>
        </p:txBody>
      </p:sp>
    </p:spTree>
    <p:extLst>
      <p:ext uri="{BB962C8B-B14F-4D97-AF65-F5344CB8AC3E}">
        <p14:creationId xmlns:p14="http://schemas.microsoft.com/office/powerpoint/2010/main" val="1440156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156CEBC-A897-C042-92C7-D88B57C00E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880" r="30940"/>
          <a:stretch/>
        </p:blipFill>
        <p:spPr>
          <a:xfrm>
            <a:off x="-157162" y="12229"/>
            <a:ext cx="3822713" cy="6858000"/>
          </a:xfrm>
          <a:prstGeom prst="rect">
            <a:avLst/>
          </a:prstGeom>
        </p:spPr>
      </p:pic>
      <p:sp>
        <p:nvSpPr>
          <p:cNvPr id="9" name="Redondear rectángulo de esquina del mismo lado 8">
            <a:extLst>
              <a:ext uri="{FF2B5EF4-FFF2-40B4-BE49-F238E27FC236}">
                <a16:creationId xmlns:a16="http://schemas.microsoft.com/office/drawing/2014/main" id="{186C99F0-F382-9241-81AF-69EF2772FAF7}"/>
              </a:ext>
            </a:extLst>
          </p:cNvPr>
          <p:cNvSpPr/>
          <p:nvPr/>
        </p:nvSpPr>
        <p:spPr>
          <a:xfrm>
            <a:off x="3289300" y="3086100"/>
            <a:ext cx="546100" cy="3784129"/>
          </a:xfrm>
          <a:prstGeom prst="round2SameRect">
            <a:avLst/>
          </a:prstGeom>
          <a:solidFill>
            <a:srgbClr val="0C564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Subtítulo 2"/>
          <p:cNvSpPr>
            <a:spLocks noGrp="1"/>
          </p:cNvSpPr>
          <p:nvPr>
            <p:ph type="subTitle" idx="1"/>
          </p:nvPr>
        </p:nvSpPr>
        <p:spPr>
          <a:xfrm>
            <a:off x="3264537" y="3441229"/>
            <a:ext cx="4465001" cy="2448565"/>
          </a:xfrm>
        </p:spPr>
        <p:txBody>
          <a:bodyPr vert="horz" lIns="91440" tIns="45720" rIns="91440" bIns="45720" rtlCol="0" anchor="t">
            <a:normAutofit/>
          </a:bodyPr>
          <a:lstStyle/>
          <a:p>
            <a:pPr marL="342900" indent="-342900" algn="l">
              <a:buClr>
                <a:schemeClr val="bg1"/>
              </a:buClr>
              <a:buSzPct val="150000"/>
              <a:buFont typeface="+mj-lt"/>
              <a:buAutoNum type="arabicPeriod"/>
            </a:pPr>
            <a:r>
              <a:rPr lang="es-CO" sz="2000">
                <a:solidFill>
                  <a:schemeClr val="tx1">
                    <a:lumMod val="75000"/>
                    <a:lumOff val="25000"/>
                  </a:schemeClr>
                </a:solidFill>
                <a:latin typeface="Prompt" pitchFamily="2" charset="-34"/>
                <a:cs typeface="Prompt" pitchFamily="2" charset="-34"/>
              </a:rPr>
              <a:t>   Disposiciones Generales</a:t>
            </a:r>
            <a:br>
              <a:rPr lang="es-CO" sz="2000">
                <a:solidFill>
                  <a:schemeClr val="tx1">
                    <a:lumMod val="75000"/>
                    <a:lumOff val="25000"/>
                  </a:schemeClr>
                </a:solidFill>
                <a:latin typeface="Prompt" pitchFamily="2" charset="-34"/>
                <a:cs typeface="Prompt" pitchFamily="2" charset="-34"/>
              </a:rPr>
            </a:br>
            <a:endParaRPr lang="es-CO" sz="2000">
              <a:solidFill>
                <a:schemeClr val="tx1">
                  <a:lumMod val="75000"/>
                  <a:lumOff val="25000"/>
                </a:schemeClr>
              </a:solidFill>
              <a:latin typeface="Prompt" pitchFamily="2" charset="-34"/>
              <a:cs typeface="Prompt" pitchFamily="2" charset="-34"/>
            </a:endParaRPr>
          </a:p>
          <a:p>
            <a:pPr marL="342900" indent="-342900" algn="l">
              <a:buClr>
                <a:schemeClr val="bg1"/>
              </a:buClr>
              <a:buSzPct val="150000"/>
              <a:buFont typeface="+mj-lt"/>
              <a:buAutoNum type="arabicPeriod"/>
            </a:pPr>
            <a:r>
              <a:rPr lang="es-CO" sz="2000">
                <a:solidFill>
                  <a:schemeClr val="tx1">
                    <a:lumMod val="75000"/>
                    <a:lumOff val="25000"/>
                  </a:schemeClr>
                </a:solidFill>
                <a:latin typeface="Prompt" pitchFamily="2" charset="-34"/>
                <a:cs typeface="Prompt" pitchFamily="2" charset="-34"/>
              </a:rPr>
              <a:t>   Escenarios</a:t>
            </a:r>
            <a:br>
              <a:rPr lang="es-CO" sz="2000">
                <a:solidFill>
                  <a:schemeClr val="tx1">
                    <a:lumMod val="75000"/>
                    <a:lumOff val="25000"/>
                  </a:schemeClr>
                </a:solidFill>
                <a:latin typeface="Prompt" pitchFamily="2" charset="-34"/>
                <a:cs typeface="Prompt" pitchFamily="2" charset="-34"/>
              </a:rPr>
            </a:br>
            <a:endParaRPr lang="es-CO" sz="2000">
              <a:solidFill>
                <a:schemeClr val="tx1">
                  <a:lumMod val="75000"/>
                  <a:lumOff val="25000"/>
                </a:schemeClr>
              </a:solidFill>
              <a:latin typeface="Prompt" pitchFamily="2" charset="-34"/>
              <a:cs typeface="Prompt" pitchFamily="2" charset="-34"/>
            </a:endParaRPr>
          </a:p>
          <a:p>
            <a:pPr marL="342900" indent="-342900" algn="l">
              <a:buClr>
                <a:schemeClr val="bg1"/>
              </a:buClr>
              <a:buSzPct val="150000"/>
              <a:buFont typeface="+mj-lt"/>
              <a:buAutoNum type="arabicPeriod"/>
            </a:pPr>
            <a:r>
              <a:rPr lang="es-CO" sz="2000">
                <a:solidFill>
                  <a:schemeClr val="tx1">
                    <a:lumMod val="75000"/>
                    <a:lumOff val="25000"/>
                  </a:schemeClr>
                </a:solidFill>
                <a:latin typeface="Prompt" pitchFamily="2" charset="-34"/>
                <a:cs typeface="Prompt" pitchFamily="2" charset="-34"/>
              </a:rPr>
              <a:t>   Procedimiento</a:t>
            </a:r>
            <a:br>
              <a:rPr lang="es-CO" sz="2000">
                <a:solidFill>
                  <a:schemeClr val="tx1">
                    <a:lumMod val="75000"/>
                    <a:lumOff val="25000"/>
                  </a:schemeClr>
                </a:solidFill>
                <a:latin typeface="Prompt" pitchFamily="2" charset="-34"/>
                <a:cs typeface="Prompt" pitchFamily="2" charset="-34"/>
              </a:rPr>
            </a:br>
            <a:endParaRPr lang="es-CO" sz="2000">
              <a:solidFill>
                <a:schemeClr val="tx1">
                  <a:lumMod val="75000"/>
                  <a:lumOff val="25000"/>
                </a:schemeClr>
              </a:solidFill>
              <a:latin typeface="Prompt" pitchFamily="2" charset="-34"/>
              <a:cs typeface="Prompt" pitchFamily="2" charset="-34"/>
            </a:endParaRPr>
          </a:p>
          <a:p>
            <a:pPr algn="l">
              <a:buClr>
                <a:schemeClr val="bg1"/>
              </a:buClr>
              <a:buSzPct val="150000"/>
            </a:pPr>
            <a:endParaRPr lang="es-CO" sz="2000">
              <a:solidFill>
                <a:schemeClr val="tx1">
                  <a:lumMod val="75000"/>
                  <a:lumOff val="25000"/>
                </a:schemeClr>
              </a:solidFill>
              <a:latin typeface="Prompt"/>
              <a:cs typeface="Prompt"/>
            </a:endParaRPr>
          </a:p>
          <a:p>
            <a:pPr marL="228600" indent="-228600" algn="l">
              <a:buClr>
                <a:schemeClr val="bg1"/>
              </a:buClr>
              <a:buSzPct val="150000"/>
              <a:buFont typeface="+mj-lt"/>
              <a:buAutoNum type="arabicPeriod"/>
            </a:pPr>
            <a:endParaRPr lang="es-CO" sz="1200" b="1">
              <a:solidFill>
                <a:schemeClr val="tx1">
                  <a:lumMod val="75000"/>
                  <a:lumOff val="25000"/>
                </a:schemeClr>
              </a:solidFill>
              <a:latin typeface="Prompt" panose="00000500000000000000" pitchFamily="2" charset="-34"/>
              <a:cs typeface="Prompt" panose="00000500000000000000" pitchFamily="2" charset="-34"/>
            </a:endParaRPr>
          </a:p>
          <a:p>
            <a:pPr marL="228600" indent="-228600" algn="l">
              <a:buClr>
                <a:schemeClr val="bg1"/>
              </a:buClr>
              <a:buSzPct val="150000"/>
              <a:buFont typeface="+mj-lt"/>
              <a:buAutoNum type="arabicPeriod"/>
            </a:pPr>
            <a:endParaRPr lang="es-CO" sz="1200" b="1">
              <a:solidFill>
                <a:schemeClr val="tx1">
                  <a:lumMod val="75000"/>
                  <a:lumOff val="25000"/>
                </a:schemeClr>
              </a:solidFill>
              <a:latin typeface="Prompt" panose="00000500000000000000" pitchFamily="2" charset="-34"/>
              <a:cs typeface="Prompt" panose="00000500000000000000" pitchFamily="2" charset="-34"/>
            </a:endParaRPr>
          </a:p>
          <a:p>
            <a:pPr marL="228600" indent="-228600" algn="l">
              <a:buClr>
                <a:schemeClr val="bg1"/>
              </a:buClr>
              <a:buSzPct val="150000"/>
              <a:buFont typeface="+mj-lt"/>
              <a:buAutoNum type="arabicPeriod"/>
            </a:pPr>
            <a:endParaRPr lang="es-CO" sz="1200">
              <a:solidFill>
                <a:schemeClr val="tx1">
                  <a:lumMod val="75000"/>
                  <a:lumOff val="25000"/>
                </a:schemeClr>
              </a:solidFill>
              <a:latin typeface="Prompt" panose="00000500000000000000" pitchFamily="2" charset="-34"/>
              <a:cs typeface="Prompt" panose="00000500000000000000" pitchFamily="2" charset="-34"/>
            </a:endParaRPr>
          </a:p>
        </p:txBody>
      </p:sp>
      <p:sp>
        <p:nvSpPr>
          <p:cNvPr id="6" name="Título 1">
            <a:extLst>
              <a:ext uri="{FF2B5EF4-FFF2-40B4-BE49-F238E27FC236}">
                <a16:creationId xmlns:a16="http://schemas.microsoft.com/office/drawing/2014/main" id="{138D9140-5464-BA49-A86B-DBC1C877B43E}"/>
              </a:ext>
            </a:extLst>
          </p:cNvPr>
          <p:cNvSpPr>
            <a:spLocks noGrp="1"/>
          </p:cNvSpPr>
          <p:nvPr>
            <p:ph type="ctrTitle"/>
          </p:nvPr>
        </p:nvSpPr>
        <p:spPr>
          <a:xfrm>
            <a:off x="4128070" y="1844481"/>
            <a:ext cx="5558852" cy="1241619"/>
          </a:xfrm>
        </p:spPr>
        <p:txBody>
          <a:bodyPr>
            <a:noAutofit/>
          </a:bodyPr>
          <a:lstStyle/>
          <a:p>
            <a:pPr algn="l"/>
            <a:r>
              <a:rPr lang="es-MX" b="1">
                <a:solidFill>
                  <a:srgbClr val="0C5641"/>
                </a:solidFill>
                <a:latin typeface="Prompt"/>
                <a:cs typeface="Prompt"/>
              </a:rPr>
              <a:t>CONTENIDO</a:t>
            </a:r>
            <a:endParaRPr lang="es-CO" b="1">
              <a:solidFill>
                <a:srgbClr val="0C5641"/>
              </a:solidFill>
              <a:latin typeface="Prompt" panose="00000500000000000000" pitchFamily="2" charset="-34"/>
              <a:cs typeface="Prompt" panose="00000500000000000000" pitchFamily="2" charset="-34"/>
            </a:endParaRPr>
          </a:p>
        </p:txBody>
      </p:sp>
      <p:sp>
        <p:nvSpPr>
          <p:cNvPr id="2" name="Subtítulo 2">
            <a:extLst>
              <a:ext uri="{FF2B5EF4-FFF2-40B4-BE49-F238E27FC236}">
                <a16:creationId xmlns:a16="http://schemas.microsoft.com/office/drawing/2014/main" id="{739189DD-5CC0-C40D-7DFD-89BF7DD64F13}"/>
              </a:ext>
            </a:extLst>
          </p:cNvPr>
          <p:cNvSpPr txBox="1">
            <a:spLocks/>
          </p:cNvSpPr>
          <p:nvPr/>
        </p:nvSpPr>
        <p:spPr>
          <a:xfrm>
            <a:off x="-157162" y="6229152"/>
            <a:ext cx="3421699" cy="123323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chemeClr val="bg1"/>
              </a:buClr>
              <a:buSzPct val="150000"/>
            </a:pPr>
            <a:r>
              <a:rPr lang="es-CO" sz="1300" b="1" i="0">
                <a:solidFill>
                  <a:schemeClr val="bg1"/>
                </a:solidFill>
                <a:effectLst/>
                <a:latin typeface="Prompt" panose="00000500000000000000" pitchFamily="2" charset="-34"/>
                <a:cs typeface="Prompt" panose="00000500000000000000" pitchFamily="2" charset="-34"/>
              </a:rPr>
              <a:t>Municipio de Jardín</a:t>
            </a:r>
          </a:p>
          <a:p>
            <a:pPr algn="l">
              <a:buClr>
                <a:schemeClr val="bg1"/>
              </a:buClr>
              <a:buSzPct val="150000"/>
            </a:pPr>
            <a:r>
              <a:rPr lang="es-CO" sz="1300" b="0" i="0">
                <a:solidFill>
                  <a:schemeClr val="bg1"/>
                </a:solidFill>
                <a:effectLst/>
                <a:latin typeface="Prompt" panose="00000500000000000000" pitchFamily="2" charset="-34"/>
                <a:cs typeface="Prompt" panose="00000500000000000000" pitchFamily="2" charset="-34"/>
              </a:rPr>
              <a:t>Suroeste Antioqueño</a:t>
            </a:r>
            <a:br>
              <a:rPr lang="es-CO" sz="2000">
                <a:solidFill>
                  <a:schemeClr val="tx1">
                    <a:lumMod val="75000"/>
                    <a:lumOff val="25000"/>
                  </a:schemeClr>
                </a:solidFill>
                <a:latin typeface="Prompt" pitchFamily="2" charset="-34"/>
                <a:cs typeface="Prompt" pitchFamily="2" charset="-34"/>
              </a:rPr>
            </a:br>
            <a:endParaRPr lang="es-CO" sz="2000">
              <a:solidFill>
                <a:schemeClr val="tx1">
                  <a:lumMod val="75000"/>
                  <a:lumOff val="25000"/>
                </a:schemeClr>
              </a:solidFill>
              <a:latin typeface="Prompt" pitchFamily="2" charset="-34"/>
              <a:cs typeface="Prompt" pitchFamily="2" charset="-34"/>
            </a:endParaRPr>
          </a:p>
          <a:p>
            <a:pPr algn="l">
              <a:buClr>
                <a:schemeClr val="bg1"/>
              </a:buClr>
              <a:buSzPct val="150000"/>
            </a:pPr>
            <a:endParaRPr lang="es-CO" sz="1200" b="1">
              <a:solidFill>
                <a:schemeClr val="tx1">
                  <a:lumMod val="75000"/>
                  <a:lumOff val="25000"/>
                </a:schemeClr>
              </a:solidFill>
              <a:latin typeface="Prompt" panose="00000500000000000000" pitchFamily="2" charset="-34"/>
              <a:cs typeface="Prompt" panose="00000500000000000000" pitchFamily="2" charset="-34"/>
            </a:endParaRPr>
          </a:p>
          <a:p>
            <a:pPr algn="l">
              <a:buClr>
                <a:schemeClr val="bg1"/>
              </a:buClr>
              <a:buSzPct val="150000"/>
            </a:pPr>
            <a:endParaRPr lang="es-CO" sz="1200" b="1">
              <a:solidFill>
                <a:schemeClr val="tx1">
                  <a:lumMod val="75000"/>
                  <a:lumOff val="25000"/>
                </a:schemeClr>
              </a:solidFill>
              <a:latin typeface="Prompt" panose="00000500000000000000" pitchFamily="2" charset="-34"/>
              <a:cs typeface="Prompt" panose="00000500000000000000" pitchFamily="2" charset="-34"/>
            </a:endParaRPr>
          </a:p>
          <a:p>
            <a:pPr algn="l">
              <a:buClr>
                <a:schemeClr val="bg1"/>
              </a:buClr>
              <a:buSzPct val="150000"/>
            </a:pPr>
            <a:endParaRPr lang="es-CO" sz="1200">
              <a:solidFill>
                <a:schemeClr val="tx1">
                  <a:lumMod val="75000"/>
                  <a:lumOff val="25000"/>
                </a:schemeClr>
              </a:solidFill>
              <a:latin typeface="Prompt" panose="00000500000000000000" pitchFamily="2" charset="-34"/>
              <a:cs typeface="Prompt" panose="00000500000000000000" pitchFamily="2" charset="-34"/>
            </a:endParaRPr>
          </a:p>
        </p:txBody>
      </p:sp>
    </p:spTree>
    <p:extLst>
      <p:ext uri="{BB962C8B-B14F-4D97-AF65-F5344CB8AC3E}">
        <p14:creationId xmlns:p14="http://schemas.microsoft.com/office/powerpoint/2010/main" val="282553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3">
                                            <p:txEl>
                                              <p:pRg st="1" end="1"/>
                                            </p:txEl>
                                          </p:spTgt>
                                        </p:tgtEl>
                                      </p:cBhvr>
                                    </p:animEffect>
                                    <p:animScale>
                                      <p:cBhvr>
                                        <p:cTn id="11" dur="250" autoRev="1" fill="hold"/>
                                        <p:tgtEl>
                                          <p:spTgt spid="3">
                                            <p:txEl>
                                              <p:pRg st="1" end="1"/>
                                            </p:txEl>
                                          </p:spTgt>
                                        </p:tgtEl>
                                      </p:cBhvr>
                                      <p:by x="105000" y="105000"/>
                                    </p:animScale>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3">
                                            <p:txEl>
                                              <p:pRg st="2" end="2"/>
                                            </p:txEl>
                                          </p:spTgt>
                                        </p:tgtEl>
                                      </p:cBhvr>
                                    </p:animEffect>
                                    <p:animScale>
                                      <p:cBhvr>
                                        <p:cTn id="15" dur="250" autoRev="1" fill="hold"/>
                                        <p:tgtEl>
                                          <p:spTgt spid="3">
                                            <p:txEl>
                                              <p:pRg st="2" end="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descr="Hombre parado en la mano&#10;&#10;Descripción generada automáticamente con confianza media">
            <a:extLst>
              <a:ext uri="{FF2B5EF4-FFF2-40B4-BE49-F238E27FC236}">
                <a16:creationId xmlns:a16="http://schemas.microsoft.com/office/drawing/2014/main" id="{7E7720A4-2180-AA53-95DC-6DDEA0A17F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096" b="12257"/>
          <a:stretch/>
        </p:blipFill>
        <p:spPr>
          <a:xfrm>
            <a:off x="0" y="-1"/>
            <a:ext cx="5892800" cy="6858001"/>
          </a:xfrm>
          <a:prstGeom prst="rect">
            <a:avLst/>
          </a:prstGeom>
        </p:spPr>
      </p:pic>
      <p:sp>
        <p:nvSpPr>
          <p:cNvPr id="12" name="Redondear rectángulo de esquina diagonal 11">
            <a:extLst>
              <a:ext uri="{FF2B5EF4-FFF2-40B4-BE49-F238E27FC236}">
                <a16:creationId xmlns:a16="http://schemas.microsoft.com/office/drawing/2014/main" id="{6C7CB329-8498-8C45-9416-8433202D6D3B}"/>
              </a:ext>
            </a:extLst>
          </p:cNvPr>
          <p:cNvSpPr/>
          <p:nvPr/>
        </p:nvSpPr>
        <p:spPr>
          <a:xfrm>
            <a:off x="4805680" y="4358640"/>
            <a:ext cx="6637020" cy="1242060"/>
          </a:xfrm>
          <a:prstGeom prst="round2DiagRect">
            <a:avLst/>
          </a:prstGeom>
          <a:solidFill>
            <a:srgbClr val="0C564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Título 1">
            <a:extLst>
              <a:ext uri="{FF2B5EF4-FFF2-40B4-BE49-F238E27FC236}">
                <a16:creationId xmlns:a16="http://schemas.microsoft.com/office/drawing/2014/main" id="{2C89B72B-1F84-7944-9D82-75FF9FAF4A86}"/>
              </a:ext>
            </a:extLst>
          </p:cNvPr>
          <p:cNvSpPr>
            <a:spLocks noGrp="1"/>
          </p:cNvSpPr>
          <p:nvPr>
            <p:ph type="ctrTitle"/>
          </p:nvPr>
        </p:nvSpPr>
        <p:spPr>
          <a:xfrm>
            <a:off x="5020310" y="4256306"/>
            <a:ext cx="1156970" cy="1692787"/>
          </a:xfrm>
        </p:spPr>
        <p:txBody>
          <a:bodyPr>
            <a:noAutofit/>
          </a:bodyPr>
          <a:lstStyle/>
          <a:p>
            <a:pPr algn="l"/>
            <a:r>
              <a:rPr lang="es-MX" sz="10000" b="1">
                <a:solidFill>
                  <a:schemeClr val="bg1"/>
                </a:solidFill>
                <a:latin typeface="Prompt" panose="00000500000000000000" pitchFamily="2" charset="-34"/>
                <a:cs typeface="Prompt" panose="00000500000000000000" pitchFamily="2" charset="-34"/>
              </a:rPr>
              <a:t>1.</a:t>
            </a:r>
            <a:endParaRPr lang="es-CO" sz="10000" b="1">
              <a:solidFill>
                <a:schemeClr val="bg1"/>
              </a:solidFill>
              <a:latin typeface="Prompt" panose="00000500000000000000" pitchFamily="2" charset="-34"/>
              <a:cs typeface="Prompt" panose="00000500000000000000" pitchFamily="2" charset="-34"/>
            </a:endParaRPr>
          </a:p>
        </p:txBody>
      </p:sp>
      <p:sp>
        <p:nvSpPr>
          <p:cNvPr id="14" name="Rectángulo 13">
            <a:extLst>
              <a:ext uri="{FF2B5EF4-FFF2-40B4-BE49-F238E27FC236}">
                <a16:creationId xmlns:a16="http://schemas.microsoft.com/office/drawing/2014/main" id="{AA1C49A6-6421-AB46-B449-70089AF9A1DB}"/>
              </a:ext>
            </a:extLst>
          </p:cNvPr>
          <p:cNvSpPr/>
          <p:nvPr/>
        </p:nvSpPr>
        <p:spPr>
          <a:xfrm>
            <a:off x="5892800" y="5098349"/>
            <a:ext cx="5536170" cy="523220"/>
          </a:xfrm>
          <a:prstGeom prst="rect">
            <a:avLst/>
          </a:prstGeom>
        </p:spPr>
        <p:txBody>
          <a:bodyPr wrap="square" lIns="91440" tIns="45720" rIns="91440" bIns="45720" anchor="t">
            <a:spAutoFit/>
          </a:bodyPr>
          <a:lstStyle/>
          <a:p>
            <a:r>
              <a:rPr lang="es-CO" sz="2800" b="1">
                <a:solidFill>
                  <a:schemeClr val="bg1"/>
                </a:solidFill>
                <a:latin typeface="Prompt"/>
                <a:cs typeface="Prompt"/>
              </a:rPr>
              <a:t>DISPOSICIONES GENERALES</a:t>
            </a:r>
            <a:endParaRPr lang="es-CO" sz="2800" b="1">
              <a:solidFill>
                <a:schemeClr val="bg1"/>
              </a:solidFill>
            </a:endParaRPr>
          </a:p>
        </p:txBody>
      </p:sp>
    </p:spTree>
    <p:extLst>
      <p:ext uri="{BB962C8B-B14F-4D97-AF65-F5344CB8AC3E}">
        <p14:creationId xmlns:p14="http://schemas.microsoft.com/office/powerpoint/2010/main" val="2190580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381760" y="1524000"/>
            <a:ext cx="9784080" cy="4572000"/>
          </a:xfrm>
        </p:spPr>
        <p:txBody>
          <a:bodyPr>
            <a:normAutofit/>
          </a:bodyPr>
          <a:lstStyle/>
          <a:p>
            <a:pPr algn="just"/>
            <a:r>
              <a:rPr lang="es-ES" sz="1400" dirty="0">
                <a:solidFill>
                  <a:schemeClr val="tx1">
                    <a:lumMod val="75000"/>
                    <a:lumOff val="25000"/>
                  </a:schemeClr>
                </a:solidFill>
                <a:latin typeface="Prompt" panose="00000500000000000000" pitchFamily="2" charset="-34"/>
                <a:cs typeface="Prompt" panose="00000500000000000000" pitchFamily="2" charset="-34"/>
              </a:rPr>
              <a:t>Para comprender y gestionar correctamente tus obligaciones, es crucial que consideres tus circunstancias específicas. Recuerda que tus responsabilidades pueden variar según el periodo gravable y las diferentes estampillas, así como la Tasa Pro Deporte y Recreación y demás contribuciones.</a:t>
            </a:r>
          </a:p>
          <a:p>
            <a:pPr algn="just"/>
            <a:r>
              <a:rPr lang="es-ES" sz="1400" dirty="0">
                <a:solidFill>
                  <a:schemeClr val="tx1">
                    <a:lumMod val="75000"/>
                    <a:lumOff val="25000"/>
                  </a:schemeClr>
                </a:solidFill>
                <a:latin typeface="Prompt" panose="00000500000000000000" pitchFamily="2" charset="-34"/>
                <a:cs typeface="Prompt" panose="00000500000000000000" pitchFamily="2" charset="-34"/>
              </a:rPr>
              <a:t>Es necesario determinar la situación particular y los requisitos asociados a cada periodo gravable para asegurar el cumplimiento adecuado, periodos moratorios que deben ser anteriores a octubre de 2024.  También es importante, de forma general:</a:t>
            </a:r>
          </a:p>
          <a:p>
            <a:pPr algn="just"/>
            <a:endParaRPr lang="es-ES" sz="1400" dirty="0">
              <a:solidFill>
                <a:schemeClr val="tx1">
                  <a:lumMod val="75000"/>
                  <a:lumOff val="25000"/>
                </a:schemeClr>
              </a:solidFill>
              <a:latin typeface="Prompt" panose="00000500000000000000" pitchFamily="2" charset="-34"/>
              <a:cs typeface="Prompt" panose="00000500000000000000" pitchFamily="2" charset="-34"/>
            </a:endParaRPr>
          </a:p>
          <a:p>
            <a:pPr marL="171450" indent="-171450" algn="just">
              <a:buFont typeface="Arial" panose="020B0604020202020204" pitchFamily="34" charset="0"/>
              <a:buChar char="•"/>
            </a:pPr>
            <a:r>
              <a:rPr lang="es-CO" sz="1400" dirty="0">
                <a:solidFill>
                  <a:schemeClr val="tx1">
                    <a:lumMod val="75000"/>
                    <a:lumOff val="25000"/>
                  </a:schemeClr>
                </a:solidFill>
                <a:latin typeface="Prompt" panose="00000500000000000000" pitchFamily="2" charset="-34"/>
                <a:cs typeface="Prompt" panose="00000500000000000000" pitchFamily="2" charset="-34"/>
              </a:rPr>
              <a:t>El término para acogerse al beneficio es el 28 de febrero de 2025, la cual es también la fecha límite para el </a:t>
            </a:r>
            <a:r>
              <a:rPr lang="es-CO" sz="1400" b="1" dirty="0">
                <a:solidFill>
                  <a:schemeClr val="tx1">
                    <a:lumMod val="75000"/>
                    <a:lumOff val="25000"/>
                  </a:schemeClr>
                </a:solidFill>
                <a:latin typeface="Prompt" panose="00000500000000000000" pitchFamily="2" charset="-34"/>
                <a:cs typeface="Prompt" panose="00000500000000000000" pitchFamily="2" charset="-34"/>
              </a:rPr>
              <a:t>pago total </a:t>
            </a:r>
            <a:r>
              <a:rPr lang="es-CO" sz="1400" dirty="0">
                <a:solidFill>
                  <a:schemeClr val="tx1">
                    <a:lumMod val="75000"/>
                    <a:lumOff val="25000"/>
                  </a:schemeClr>
                </a:solidFill>
                <a:latin typeface="Prompt" panose="00000500000000000000" pitchFamily="2" charset="-34"/>
                <a:cs typeface="Prompt" panose="00000500000000000000" pitchFamily="2" charset="-34"/>
              </a:rPr>
              <a:t>de la obligación y las sanciones disminuidas</a:t>
            </a:r>
            <a:r>
              <a:rPr lang="es-CO" sz="1400" b="1" dirty="0">
                <a:solidFill>
                  <a:schemeClr val="tx1">
                    <a:lumMod val="75000"/>
                    <a:lumOff val="25000"/>
                  </a:schemeClr>
                </a:solidFill>
                <a:latin typeface="Prompt" panose="00000500000000000000" pitchFamily="2" charset="-34"/>
                <a:cs typeface="Prompt" panose="00000500000000000000" pitchFamily="2" charset="-34"/>
              </a:rPr>
              <a:t>.</a:t>
            </a:r>
          </a:p>
          <a:p>
            <a:pPr marL="171450" indent="-171450" algn="just">
              <a:buFont typeface="Arial" panose="020B0604020202020204" pitchFamily="34" charset="0"/>
              <a:buChar char="•"/>
            </a:pPr>
            <a:r>
              <a:rPr lang="es-ES" sz="1400" dirty="0">
                <a:solidFill>
                  <a:schemeClr val="tx1">
                    <a:lumMod val="75000"/>
                    <a:lumOff val="25000"/>
                  </a:schemeClr>
                </a:solidFill>
                <a:latin typeface="Prompt" panose="00000500000000000000" pitchFamily="2" charset="-34"/>
                <a:cs typeface="Prompt" panose="00000500000000000000" pitchFamily="2" charset="-34"/>
              </a:rPr>
              <a:t>En el caso de que tengas un proceso en curso por parte del área de fiscalización, es fundamental verificar el estado para cada período fiscal. Esto te permitirá determinar el porcentaje adecuado para calcular la sanción por extemporaneidad, que puede ser del 5% o del 10% según la situación, por cada mes o fracción de mes de retraso</a:t>
            </a:r>
            <a:r>
              <a:rPr lang="es-CO" sz="1400" dirty="0">
                <a:solidFill>
                  <a:schemeClr val="tx1">
                    <a:lumMod val="75000"/>
                    <a:lumOff val="25000"/>
                  </a:schemeClr>
                </a:solidFill>
                <a:latin typeface="Prompt" panose="00000500000000000000" pitchFamily="2" charset="-34"/>
                <a:cs typeface="Prompt" panose="00000500000000000000" pitchFamily="2" charset="-34"/>
              </a:rPr>
              <a:t>.</a:t>
            </a:r>
          </a:p>
          <a:p>
            <a:pPr marL="171450" indent="-171450" algn="just">
              <a:buFont typeface="Arial" panose="020B0604020202020204" pitchFamily="34" charset="0"/>
              <a:buChar char="•"/>
            </a:pPr>
            <a:r>
              <a:rPr lang="es-CO" sz="1400" dirty="0">
                <a:solidFill>
                  <a:schemeClr val="tx1">
                    <a:lumMod val="75000"/>
                    <a:lumOff val="25000"/>
                  </a:schemeClr>
                </a:solidFill>
                <a:latin typeface="Prompt" panose="00000500000000000000" pitchFamily="2" charset="-34"/>
                <a:cs typeface="Prompt" panose="00000500000000000000" pitchFamily="2" charset="-34"/>
              </a:rPr>
              <a:t>Se debe presentar una declaración por cada periodo y por cada tributo, liquidando la correspondiente sanción y/o intereses reducidos</a:t>
            </a:r>
          </a:p>
          <a:p>
            <a:pPr marL="171450" indent="-171450" algn="just">
              <a:buFont typeface="Arial" panose="020B0604020202020204" pitchFamily="34" charset="0"/>
              <a:buChar char="•"/>
            </a:pPr>
            <a:endParaRPr lang="es-CO" sz="1400" b="1" dirty="0">
              <a:solidFill>
                <a:schemeClr val="tx1">
                  <a:lumMod val="75000"/>
                  <a:lumOff val="25000"/>
                </a:schemeClr>
              </a:solidFill>
              <a:latin typeface="Prompt" panose="00000500000000000000" pitchFamily="2" charset="-34"/>
              <a:cs typeface="Prompt" panose="00000500000000000000" pitchFamily="2" charset="-34"/>
            </a:endParaRPr>
          </a:p>
          <a:p>
            <a:pPr marL="171450" indent="-171450" algn="just">
              <a:buFont typeface="Arial" panose="020B0604020202020204" pitchFamily="34" charset="0"/>
              <a:buChar char="•"/>
            </a:pPr>
            <a:endParaRPr lang="es-CO" sz="1200" dirty="0">
              <a:solidFill>
                <a:schemeClr val="tx1">
                  <a:lumMod val="75000"/>
                  <a:lumOff val="25000"/>
                </a:schemeClr>
              </a:solidFill>
              <a:latin typeface="Prompt" panose="00000500000000000000" pitchFamily="2" charset="-34"/>
              <a:cs typeface="Prompt" panose="00000500000000000000" pitchFamily="2" charset="-34"/>
            </a:endParaRPr>
          </a:p>
          <a:p>
            <a:pPr marL="171450" indent="-171450" algn="just">
              <a:buFont typeface="Arial" panose="020B0604020202020204" pitchFamily="34" charset="0"/>
              <a:buChar char="•"/>
            </a:pPr>
            <a:endParaRPr lang="es-CO" sz="1200" dirty="0">
              <a:solidFill>
                <a:schemeClr val="tx1">
                  <a:lumMod val="75000"/>
                  <a:lumOff val="25000"/>
                </a:schemeClr>
              </a:solidFill>
              <a:latin typeface="Prompt" panose="00000500000000000000" pitchFamily="2" charset="-34"/>
              <a:cs typeface="Prompt" panose="00000500000000000000" pitchFamily="2" charset="-34"/>
            </a:endParaRPr>
          </a:p>
        </p:txBody>
      </p:sp>
    </p:spTree>
    <p:extLst>
      <p:ext uri="{BB962C8B-B14F-4D97-AF65-F5344CB8AC3E}">
        <p14:creationId xmlns:p14="http://schemas.microsoft.com/office/powerpoint/2010/main" val="1458378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71505D5-1B81-AC51-080B-45A8EB3B6939}"/>
            </a:ext>
          </a:extLst>
        </p:cNvPr>
        <p:cNvGrpSpPr/>
        <p:nvPr/>
      </p:nvGrpSpPr>
      <p:grpSpPr>
        <a:xfrm>
          <a:off x="0" y="0"/>
          <a:ext cx="0" cy="0"/>
          <a:chOff x="0" y="0"/>
          <a:chExt cx="0" cy="0"/>
        </a:xfrm>
      </p:grpSpPr>
      <p:sp>
        <p:nvSpPr>
          <p:cNvPr id="3" name="Subtítulo 2">
            <a:extLst>
              <a:ext uri="{FF2B5EF4-FFF2-40B4-BE49-F238E27FC236}">
                <a16:creationId xmlns:a16="http://schemas.microsoft.com/office/drawing/2014/main" id="{A6456454-2DC4-4AD5-8D2E-A0D1CFE182AC}"/>
              </a:ext>
            </a:extLst>
          </p:cNvPr>
          <p:cNvSpPr>
            <a:spLocks noGrp="1"/>
          </p:cNvSpPr>
          <p:nvPr>
            <p:ph type="subTitle" idx="1"/>
          </p:nvPr>
        </p:nvSpPr>
        <p:spPr>
          <a:xfrm>
            <a:off x="1524000" y="1773239"/>
            <a:ext cx="9144000" cy="3321276"/>
          </a:xfrm>
        </p:spPr>
        <p:txBody>
          <a:bodyPr>
            <a:normAutofit lnSpcReduction="10000"/>
          </a:bodyPr>
          <a:lstStyle/>
          <a:p>
            <a:pPr marL="171450" indent="-171450" algn="just">
              <a:buFont typeface="Arial" panose="020B0604020202020204" pitchFamily="34" charset="0"/>
              <a:buChar char="•"/>
            </a:pPr>
            <a:r>
              <a:rPr lang="es-CO" sz="1400">
                <a:solidFill>
                  <a:schemeClr val="tx1">
                    <a:lumMod val="75000"/>
                    <a:lumOff val="25000"/>
                  </a:schemeClr>
                </a:solidFill>
                <a:latin typeface="Prompt" panose="00000500000000000000" pitchFamily="2" charset="-34"/>
                <a:cs typeface="Prompt" panose="00000500000000000000" pitchFamily="2" charset="-34"/>
              </a:rPr>
              <a:t>Cuando se paguen valores adicionales a lo dispuesto, se considerará pago de lo debido y</a:t>
            </a:r>
            <a:r>
              <a:rPr lang="es-CO" sz="1400" b="1">
                <a:solidFill>
                  <a:schemeClr val="tx1">
                    <a:lumMod val="75000"/>
                    <a:lumOff val="25000"/>
                  </a:schemeClr>
                </a:solidFill>
                <a:latin typeface="Prompt" panose="00000500000000000000" pitchFamily="2" charset="-34"/>
                <a:cs typeface="Prompt" panose="00000500000000000000" pitchFamily="2" charset="-34"/>
              </a:rPr>
              <a:t> no </a:t>
            </a:r>
            <a:r>
              <a:rPr lang="es-CO" sz="1400">
                <a:solidFill>
                  <a:schemeClr val="tx1">
                    <a:lumMod val="75000"/>
                    <a:lumOff val="25000"/>
                  </a:schemeClr>
                </a:solidFill>
                <a:latin typeface="Prompt" panose="00000500000000000000" pitchFamily="2" charset="-34"/>
                <a:cs typeface="Prompt" panose="00000500000000000000" pitchFamily="2" charset="-34"/>
              </a:rPr>
              <a:t>habrá devoluciones.</a:t>
            </a:r>
          </a:p>
          <a:p>
            <a:pPr marL="171450" indent="-171450" algn="just">
              <a:buFont typeface="Arial" panose="020B0604020202020204" pitchFamily="34" charset="0"/>
              <a:buChar char="•"/>
            </a:pPr>
            <a:r>
              <a:rPr lang="es-CO" sz="1400">
                <a:solidFill>
                  <a:schemeClr val="tx1">
                    <a:lumMod val="75000"/>
                    <a:lumOff val="25000"/>
                  </a:schemeClr>
                </a:solidFill>
                <a:latin typeface="Prompt" panose="00000500000000000000" pitchFamily="2" charset="-34"/>
                <a:cs typeface="Prompt" panose="00000500000000000000" pitchFamily="2" charset="-34"/>
              </a:rPr>
              <a:t>Si la declaración y/o el pago son inferiores a lo adeudado, </a:t>
            </a:r>
            <a:r>
              <a:rPr lang="es-CO" sz="1400" b="1">
                <a:solidFill>
                  <a:schemeClr val="tx1">
                    <a:lumMod val="75000"/>
                    <a:lumOff val="25000"/>
                  </a:schemeClr>
                </a:solidFill>
                <a:latin typeface="Prompt" panose="00000500000000000000" pitchFamily="2" charset="-34"/>
                <a:cs typeface="Prompt" panose="00000500000000000000" pitchFamily="2" charset="-34"/>
              </a:rPr>
              <a:t>se entenderá como una renuncia</a:t>
            </a:r>
            <a:r>
              <a:rPr lang="es-CO" sz="1400">
                <a:solidFill>
                  <a:schemeClr val="tx1">
                    <a:lumMod val="75000"/>
                    <a:lumOff val="25000"/>
                  </a:schemeClr>
                </a:solidFill>
                <a:latin typeface="Prompt" panose="00000500000000000000" pitchFamily="2" charset="-34"/>
                <a:cs typeface="Prompt" panose="00000500000000000000" pitchFamily="2" charset="-34"/>
              </a:rPr>
              <a:t> a la disminución establecida en la Ordenanza.</a:t>
            </a:r>
          </a:p>
          <a:p>
            <a:pPr marL="171450" indent="-171450" algn="just">
              <a:buFont typeface="Arial" panose="020B0604020202020204" pitchFamily="34" charset="0"/>
              <a:buChar char="•"/>
            </a:pPr>
            <a:r>
              <a:rPr lang="es-CO" sz="1400">
                <a:solidFill>
                  <a:schemeClr val="tx1">
                    <a:lumMod val="75000"/>
                    <a:lumOff val="25000"/>
                  </a:schemeClr>
                </a:solidFill>
                <a:latin typeface="Prompt" panose="00000500000000000000" pitchFamily="2" charset="-34"/>
                <a:cs typeface="Prompt" panose="00000500000000000000" pitchFamily="2" charset="-34"/>
              </a:rPr>
              <a:t>Si la determinación de la obligación se encuentra bajo estudio de recurso de reconsideración, será necesario desistir expresamente a este con el fin de que la misma quede en firme y pueda aplicarse el beneficio. </a:t>
            </a:r>
          </a:p>
          <a:p>
            <a:pPr marL="171450" indent="-171450" algn="just">
              <a:buFont typeface="Arial" panose="020B0604020202020204" pitchFamily="34" charset="0"/>
              <a:buChar char="•"/>
            </a:pPr>
            <a:r>
              <a:rPr lang="es-CO" sz="1400">
                <a:solidFill>
                  <a:schemeClr val="tx1">
                    <a:lumMod val="75000"/>
                    <a:lumOff val="25000"/>
                  </a:schemeClr>
                </a:solidFill>
                <a:latin typeface="Prompt" panose="00000500000000000000" pitchFamily="2" charset="-34"/>
                <a:cs typeface="Prompt" panose="00000500000000000000" pitchFamily="2" charset="-34"/>
              </a:rPr>
              <a:t>Si la obligación objeto del beneficio está bajo discusión en lo contencioso administrativo, será necesario presentar la constancia del memorial de desistimiento del medio de control ante el correspondiente despacho, con el fin de que el beneficio pueda ser aplicado.</a:t>
            </a:r>
          </a:p>
          <a:p>
            <a:pPr marL="171450" indent="-171450" algn="just">
              <a:buFont typeface="Arial" panose="020B0604020202020204" pitchFamily="34" charset="0"/>
              <a:buChar char="•"/>
            </a:pPr>
            <a:r>
              <a:rPr lang="es-CO" sz="1400">
                <a:solidFill>
                  <a:schemeClr val="tx1">
                    <a:lumMod val="75000"/>
                    <a:lumOff val="25000"/>
                  </a:schemeClr>
                </a:solidFill>
                <a:latin typeface="Prompt" panose="00000500000000000000" pitchFamily="2" charset="-34"/>
                <a:cs typeface="Prompt" panose="00000500000000000000" pitchFamily="2" charset="-34"/>
              </a:rPr>
              <a:t>Si no tienes usuario en la plataforma del Departamento de Antioquia para el pago electrónico, deberás enviar un correo electrónico a </a:t>
            </a:r>
            <a:r>
              <a:rPr lang="es-CO" sz="1800" b="1" u="sng">
                <a:solidFill>
                  <a:schemeClr val="tx1">
                    <a:lumMod val="75000"/>
                    <a:lumOff val="25000"/>
                  </a:schemeClr>
                </a:solidFill>
                <a:latin typeface="Prompt" panose="00000500000000000000" pitchFamily="2" charset="-34"/>
                <a:cs typeface="Prompt" panose="00000500000000000000" pitchFamily="2" charset="-34"/>
                <a:hlinkClick r:id="rId3"/>
              </a:rPr>
              <a:t>soportes.pagos@antioquia.gov.co</a:t>
            </a:r>
            <a:r>
              <a:rPr lang="es-CO" sz="1600">
                <a:solidFill>
                  <a:schemeClr val="tx1">
                    <a:lumMod val="75000"/>
                    <a:lumOff val="25000"/>
                  </a:schemeClr>
                </a:solidFill>
                <a:latin typeface="Prompt" panose="00000500000000000000" pitchFamily="2" charset="-34"/>
                <a:cs typeface="Prompt" panose="00000500000000000000" pitchFamily="2" charset="-34"/>
              </a:rPr>
              <a:t> </a:t>
            </a:r>
            <a:r>
              <a:rPr lang="es-CO" sz="1400">
                <a:solidFill>
                  <a:schemeClr val="tx1">
                    <a:lumMod val="75000"/>
                    <a:lumOff val="25000"/>
                  </a:schemeClr>
                </a:solidFill>
                <a:latin typeface="Prompt" panose="00000500000000000000" pitchFamily="2" charset="-34"/>
                <a:cs typeface="Prompt" panose="00000500000000000000" pitchFamily="2" charset="-34"/>
              </a:rPr>
              <a:t>para que te registren y creen tu usuario y puedas realizar los pagos objeto del beneficio.  En ese mismo correo te resolverán las dudas e inquietudes al respecto. </a:t>
            </a:r>
            <a:endParaRPr lang="es-CO" sz="1400" b="1" u="sng">
              <a:solidFill>
                <a:schemeClr val="tx1">
                  <a:lumMod val="75000"/>
                  <a:lumOff val="25000"/>
                </a:schemeClr>
              </a:solidFill>
              <a:latin typeface="Prompt" panose="00000500000000000000" pitchFamily="2" charset="-34"/>
              <a:cs typeface="Prompt" panose="00000500000000000000" pitchFamily="2" charset="-34"/>
            </a:endParaRPr>
          </a:p>
          <a:p>
            <a:pPr marL="171450" indent="-171450" algn="just">
              <a:buFont typeface="Arial" panose="020B0604020202020204" pitchFamily="34" charset="0"/>
              <a:buChar char="•"/>
            </a:pPr>
            <a:endParaRPr lang="es-CO" sz="1400">
              <a:solidFill>
                <a:schemeClr val="tx1">
                  <a:lumMod val="75000"/>
                  <a:lumOff val="25000"/>
                </a:schemeClr>
              </a:solidFill>
              <a:latin typeface="Prompt" panose="00000500000000000000" pitchFamily="2" charset="-34"/>
              <a:cs typeface="Prompt" panose="00000500000000000000" pitchFamily="2" charset="-34"/>
            </a:endParaRPr>
          </a:p>
          <a:p>
            <a:pPr marL="171450" indent="-171450" algn="just">
              <a:buFont typeface="Arial" panose="020B0604020202020204" pitchFamily="34" charset="0"/>
              <a:buChar char="•"/>
            </a:pPr>
            <a:endParaRPr lang="es-CO" sz="1400">
              <a:solidFill>
                <a:schemeClr val="tx1">
                  <a:lumMod val="75000"/>
                  <a:lumOff val="25000"/>
                </a:schemeClr>
              </a:solidFill>
              <a:latin typeface="Prompt" panose="00000500000000000000" pitchFamily="2" charset="-34"/>
              <a:cs typeface="Prompt" panose="00000500000000000000" pitchFamily="2" charset="-34"/>
            </a:endParaRPr>
          </a:p>
        </p:txBody>
      </p:sp>
    </p:spTree>
    <p:extLst>
      <p:ext uri="{BB962C8B-B14F-4D97-AF65-F5344CB8AC3E}">
        <p14:creationId xmlns:p14="http://schemas.microsoft.com/office/powerpoint/2010/main" val="3435159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ítulo 1">
            <a:extLst>
              <a:ext uri="{FF2B5EF4-FFF2-40B4-BE49-F238E27FC236}">
                <a16:creationId xmlns:a16="http://schemas.microsoft.com/office/drawing/2014/main" id="{2C89B72B-1F84-7944-9D82-75FF9FAF4A86}"/>
              </a:ext>
            </a:extLst>
          </p:cNvPr>
          <p:cNvSpPr>
            <a:spLocks noGrp="1"/>
          </p:cNvSpPr>
          <p:nvPr>
            <p:ph type="ctrTitle"/>
          </p:nvPr>
        </p:nvSpPr>
        <p:spPr>
          <a:xfrm>
            <a:off x="3263900" y="2413000"/>
            <a:ext cx="2616200" cy="3770507"/>
          </a:xfrm>
        </p:spPr>
        <p:txBody>
          <a:bodyPr>
            <a:noAutofit/>
          </a:bodyPr>
          <a:lstStyle/>
          <a:p>
            <a:pPr algn="l"/>
            <a:r>
              <a:rPr lang="es-MX" sz="25000" b="1">
                <a:solidFill>
                  <a:schemeClr val="bg1"/>
                </a:solidFill>
                <a:latin typeface="Prompt" panose="00000500000000000000" pitchFamily="2" charset="-34"/>
                <a:cs typeface="Prompt" panose="00000500000000000000" pitchFamily="2" charset="-34"/>
              </a:rPr>
              <a:t>2.</a:t>
            </a:r>
            <a:endParaRPr lang="es-CO" sz="25000" b="1">
              <a:solidFill>
                <a:schemeClr val="bg1"/>
              </a:solidFill>
              <a:latin typeface="Prompt" panose="00000500000000000000" pitchFamily="2" charset="-34"/>
              <a:cs typeface="Prompt" panose="00000500000000000000" pitchFamily="2" charset="-34"/>
            </a:endParaRPr>
          </a:p>
        </p:txBody>
      </p:sp>
      <p:pic>
        <p:nvPicPr>
          <p:cNvPr id="6" name="Imagen 5" descr="Un jardín de una casa&#10;&#10;Descripción generada automáticamente con confianza baja">
            <a:extLst>
              <a:ext uri="{FF2B5EF4-FFF2-40B4-BE49-F238E27FC236}">
                <a16:creationId xmlns:a16="http://schemas.microsoft.com/office/drawing/2014/main" id="{A3F7377E-7067-C1F9-A9E0-827BF8DE6C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01" b="3865"/>
          <a:stretch/>
        </p:blipFill>
        <p:spPr>
          <a:xfrm>
            <a:off x="-101678" y="1"/>
            <a:ext cx="12293677" cy="6857999"/>
          </a:xfrm>
          <a:prstGeom prst="rect">
            <a:avLst/>
          </a:prstGeom>
        </p:spPr>
      </p:pic>
      <p:sp>
        <p:nvSpPr>
          <p:cNvPr id="7" name="Redondear rectángulo de esquina diagonal 11">
            <a:extLst>
              <a:ext uri="{FF2B5EF4-FFF2-40B4-BE49-F238E27FC236}">
                <a16:creationId xmlns:a16="http://schemas.microsoft.com/office/drawing/2014/main" id="{DEC3438F-1A4F-4380-8DE1-B5864190473D}"/>
              </a:ext>
            </a:extLst>
          </p:cNvPr>
          <p:cNvSpPr/>
          <p:nvPr/>
        </p:nvSpPr>
        <p:spPr>
          <a:xfrm>
            <a:off x="-101678" y="3404295"/>
            <a:ext cx="12293677" cy="3453704"/>
          </a:xfrm>
          <a:prstGeom prst="round2DiagRect">
            <a:avLst>
              <a:gd name="adj1" fmla="val 16667"/>
              <a:gd name="adj2" fmla="val 0"/>
            </a:avLst>
          </a:prstGeom>
          <a:solidFill>
            <a:srgbClr val="0C564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Subtítulo 2">
            <a:extLst>
              <a:ext uri="{FF2B5EF4-FFF2-40B4-BE49-F238E27FC236}">
                <a16:creationId xmlns:a16="http://schemas.microsoft.com/office/drawing/2014/main" id="{C3C45C0C-B8DC-0B98-1CFA-8240E5917D7F}"/>
              </a:ext>
            </a:extLst>
          </p:cNvPr>
          <p:cNvSpPr txBox="1">
            <a:spLocks/>
          </p:cNvSpPr>
          <p:nvPr/>
        </p:nvSpPr>
        <p:spPr>
          <a:xfrm>
            <a:off x="0" y="193928"/>
            <a:ext cx="7972926" cy="7651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prstClr val="white"/>
              </a:buClr>
              <a:buSzPct val="150000"/>
              <a:buFont typeface="Arial" panose="020B0604020202020204" pitchFamily="34" charset="0"/>
              <a:buNone/>
              <a:tabLst/>
              <a:defRPr/>
            </a:pPr>
            <a:r>
              <a:rPr kumimoji="0" lang="es-CO" sz="1100" b="1" i="0" u="none" strike="noStrike" kern="1200" cap="none" spc="0" normalizeH="0" baseline="0">
                <a:ln>
                  <a:noFill/>
                </a:ln>
                <a:solidFill>
                  <a:prstClr val="white"/>
                </a:solidFill>
                <a:effectLst/>
                <a:uLnTx/>
                <a:uFillTx/>
                <a:latin typeface="Prompt" panose="00000500000000000000" pitchFamily="2" charset="-34"/>
                <a:ea typeface="+mn-ea"/>
                <a:cs typeface="Prompt" panose="00000500000000000000" pitchFamily="2" charset="-34"/>
              </a:rPr>
              <a:t>Municipio de Entrerríos - </a:t>
            </a:r>
            <a:r>
              <a:rPr kumimoji="0" lang="es-CO" sz="1100" b="0" i="0" u="none" strike="noStrike" kern="1200" cap="none" spc="0" normalizeH="0" baseline="0">
                <a:ln>
                  <a:noFill/>
                </a:ln>
                <a:solidFill>
                  <a:prstClr val="white"/>
                </a:solidFill>
                <a:effectLst/>
                <a:uLnTx/>
                <a:uFillTx/>
                <a:latin typeface="Prompt" panose="00000500000000000000" pitchFamily="2" charset="-34"/>
                <a:ea typeface="+mn-ea"/>
                <a:cs typeface="Prompt" panose="00000500000000000000" pitchFamily="2" charset="-34"/>
              </a:rPr>
              <a:t>Norte de Antioquia</a:t>
            </a:r>
            <a:br>
              <a:rPr kumimoji="0" lang="es-CO" sz="2000" b="0" i="0" u="none" strike="noStrike" kern="1200" cap="none" spc="0" normalizeH="0" baseline="0" noProof="0">
                <a:ln>
                  <a:noFill/>
                </a:ln>
                <a:solidFill>
                  <a:srgbClr val="0C5641"/>
                </a:solidFill>
                <a:effectLst/>
                <a:uLnTx/>
                <a:uFillTx/>
                <a:latin typeface="Prompt" pitchFamily="2" charset="-34"/>
                <a:ea typeface="+mn-ea"/>
                <a:cs typeface="Prompt" pitchFamily="2" charset="-34"/>
              </a:rPr>
            </a:br>
            <a:endParaRPr kumimoji="0" lang="es-CO" sz="2000" b="0" i="0" u="none" strike="noStrike" kern="1200" cap="none" spc="0" normalizeH="0" baseline="0" noProof="0">
              <a:ln>
                <a:noFill/>
              </a:ln>
              <a:solidFill>
                <a:srgbClr val="0C5641"/>
              </a:solidFill>
              <a:effectLst/>
              <a:uLnTx/>
              <a:uFillTx/>
              <a:latin typeface="Prompt" pitchFamily="2" charset="-34"/>
              <a:ea typeface="+mn-ea"/>
              <a:cs typeface="Prompt" pitchFamily="2" charset="-34"/>
            </a:endParaRPr>
          </a:p>
          <a:p>
            <a:pPr marL="0" marR="0" lvl="0" indent="0" algn="l" defTabSz="914400" rtl="0" eaLnBrk="1" fontAlgn="auto" latinLnBrk="0" hangingPunct="1">
              <a:lnSpc>
                <a:spcPct val="90000"/>
              </a:lnSpc>
              <a:spcBef>
                <a:spcPts val="1000"/>
              </a:spcBef>
              <a:spcAft>
                <a:spcPts val="0"/>
              </a:spcAft>
              <a:buClr>
                <a:prstClr val="white"/>
              </a:buClr>
              <a:buSzPct val="150000"/>
              <a:buFont typeface="Arial" panose="020B0604020202020204" pitchFamily="34" charset="0"/>
              <a:buNone/>
              <a:tabLst/>
              <a:defRPr/>
            </a:pPr>
            <a:endParaRPr kumimoji="0" lang="es-CO" sz="1200" b="1" i="0" u="none" strike="noStrike" kern="1200" cap="none" spc="0" normalizeH="0" baseline="0" noProof="0">
              <a:ln>
                <a:noFill/>
              </a:ln>
              <a:solidFill>
                <a:srgbClr val="0C5641"/>
              </a:solidFill>
              <a:effectLst/>
              <a:uLnTx/>
              <a:uFillTx/>
              <a:latin typeface="Prompt" panose="00000500000000000000" pitchFamily="2" charset="-34"/>
              <a:ea typeface="+mn-ea"/>
              <a:cs typeface="Prompt" panose="00000500000000000000" pitchFamily="2" charset="-34"/>
            </a:endParaRPr>
          </a:p>
          <a:p>
            <a:pPr marL="0" marR="0" lvl="0" indent="0" algn="l" defTabSz="914400" rtl="0" eaLnBrk="1" fontAlgn="auto" latinLnBrk="0" hangingPunct="1">
              <a:lnSpc>
                <a:spcPct val="90000"/>
              </a:lnSpc>
              <a:spcBef>
                <a:spcPts val="1000"/>
              </a:spcBef>
              <a:spcAft>
                <a:spcPts val="0"/>
              </a:spcAft>
              <a:buClr>
                <a:prstClr val="white"/>
              </a:buClr>
              <a:buSzPct val="150000"/>
              <a:buFont typeface="Arial" panose="020B0604020202020204" pitchFamily="34" charset="0"/>
              <a:buNone/>
              <a:tabLst/>
              <a:defRPr/>
            </a:pPr>
            <a:endParaRPr kumimoji="0" lang="es-CO" sz="1200" b="1" i="0" u="none" strike="noStrike" kern="1200" cap="none" spc="0" normalizeH="0" baseline="0" noProof="0">
              <a:ln>
                <a:noFill/>
              </a:ln>
              <a:solidFill>
                <a:srgbClr val="0C5641"/>
              </a:solidFill>
              <a:effectLst/>
              <a:uLnTx/>
              <a:uFillTx/>
              <a:latin typeface="Prompt" panose="00000500000000000000" pitchFamily="2" charset="-34"/>
              <a:ea typeface="+mn-ea"/>
              <a:cs typeface="Prompt" panose="00000500000000000000" pitchFamily="2" charset="-34"/>
            </a:endParaRPr>
          </a:p>
          <a:p>
            <a:pPr marL="0" marR="0" lvl="0" indent="0" algn="l" defTabSz="914400" rtl="0" eaLnBrk="1" fontAlgn="auto" latinLnBrk="0" hangingPunct="1">
              <a:lnSpc>
                <a:spcPct val="90000"/>
              </a:lnSpc>
              <a:spcBef>
                <a:spcPts val="1000"/>
              </a:spcBef>
              <a:spcAft>
                <a:spcPts val="0"/>
              </a:spcAft>
              <a:buClr>
                <a:prstClr val="white"/>
              </a:buClr>
              <a:buSzPct val="150000"/>
              <a:buFont typeface="Arial" panose="020B0604020202020204" pitchFamily="34" charset="0"/>
              <a:buNone/>
              <a:tabLst/>
              <a:defRPr/>
            </a:pPr>
            <a:endParaRPr kumimoji="0" lang="es-CO" sz="1200" b="0" i="0" u="none" strike="noStrike" kern="1200" cap="none" spc="0" normalizeH="0" baseline="0" noProof="0">
              <a:ln>
                <a:noFill/>
              </a:ln>
              <a:solidFill>
                <a:srgbClr val="0C5641"/>
              </a:solidFill>
              <a:effectLst/>
              <a:uLnTx/>
              <a:uFillTx/>
              <a:latin typeface="Prompt" panose="00000500000000000000" pitchFamily="2" charset="-34"/>
              <a:ea typeface="+mn-ea"/>
              <a:cs typeface="Prompt" panose="00000500000000000000" pitchFamily="2" charset="-34"/>
            </a:endParaRPr>
          </a:p>
        </p:txBody>
      </p:sp>
      <p:sp>
        <p:nvSpPr>
          <p:cNvPr id="11" name="Rectángulo 10">
            <a:extLst>
              <a:ext uri="{FF2B5EF4-FFF2-40B4-BE49-F238E27FC236}">
                <a16:creationId xmlns:a16="http://schemas.microsoft.com/office/drawing/2014/main" id="{03FDBACF-3816-B31A-DE20-B4751D866930}"/>
              </a:ext>
            </a:extLst>
          </p:cNvPr>
          <p:cNvSpPr/>
          <p:nvPr/>
        </p:nvSpPr>
        <p:spPr>
          <a:xfrm>
            <a:off x="-1" y="3599934"/>
            <a:ext cx="11779045"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a:ln>
                  <a:noFill/>
                </a:ln>
                <a:solidFill>
                  <a:schemeClr val="bg1">
                    <a:lumMod val="85000"/>
                  </a:schemeClr>
                </a:solidFill>
                <a:effectLst/>
                <a:uLnTx/>
                <a:uFillTx/>
                <a:latin typeface="Prompt" pitchFamily="2" charset="-34"/>
                <a:ea typeface="+mn-ea"/>
                <a:cs typeface="Prompt" pitchFamily="2" charset="-34"/>
              </a:rPr>
              <a:t>Recuerda que puedes usar el portal electrónico habilitado en nuestro banner de simplificación de trámites en </a:t>
            </a:r>
            <a:r>
              <a:rPr kumimoji="0" lang="es-CO" sz="3200" b="1" i="0" u="none" strike="noStrike" kern="1200" cap="none" spc="0" normalizeH="0" baseline="0" noProof="0">
                <a:ln>
                  <a:noFill/>
                </a:ln>
                <a:solidFill>
                  <a:schemeClr val="bg1"/>
                </a:solidFill>
                <a:effectLst/>
                <a:uLnTx/>
                <a:uFillTx/>
                <a:latin typeface="Prompt" pitchFamily="2" charset="-34"/>
                <a:ea typeface="+mn-ea"/>
                <a:cs typeface="Prompt" pitchFamily="2" charset="-34"/>
                <a:hlinkClick r:id="rId4">
                  <a:extLst>
                    <a:ext uri="{A12FA001-AC4F-418D-AE19-62706E023703}">
                      <ahyp:hlinkClr xmlns:ahyp="http://schemas.microsoft.com/office/drawing/2018/hyperlinkcolor" val="tx"/>
                    </a:ext>
                  </a:extLst>
                </a:hlinkClick>
              </a:rPr>
              <a:t>https://antioquia.gov.co/estampillas</a:t>
            </a:r>
            <a:r>
              <a:rPr kumimoji="0" lang="es-CO" sz="3200" b="1" i="0" u="none" strike="noStrike" kern="1200" cap="none" spc="0" normalizeH="0" baseline="0" noProof="0">
                <a:ln>
                  <a:noFill/>
                </a:ln>
                <a:solidFill>
                  <a:schemeClr val="bg1"/>
                </a:solidFill>
                <a:effectLst/>
                <a:uLnTx/>
                <a:uFillTx/>
                <a:latin typeface="Prompt" pitchFamily="2" charset="-34"/>
                <a:ea typeface="+mn-ea"/>
                <a:cs typeface="Prompt" pitchFamily="2" charset="-34"/>
              </a:rPr>
              <a:t> </a:t>
            </a:r>
            <a:r>
              <a:rPr kumimoji="0" lang="es-CO" sz="3200" b="1" i="0" u="none" strike="noStrike" kern="1200" cap="none" spc="0" normalizeH="0" baseline="0" noProof="0">
                <a:ln>
                  <a:noFill/>
                </a:ln>
                <a:solidFill>
                  <a:schemeClr val="bg1">
                    <a:lumMod val="85000"/>
                  </a:schemeClr>
                </a:solidFill>
                <a:effectLst/>
                <a:uLnTx/>
                <a:uFillTx/>
                <a:latin typeface="Prompt" pitchFamily="2" charset="-34"/>
                <a:ea typeface="+mn-ea"/>
                <a:cs typeface="Prompt" pitchFamily="2" charset="-34"/>
              </a:rPr>
              <a:t>o directamente en el vínculo </a:t>
            </a:r>
            <a:r>
              <a:rPr kumimoji="0" lang="es-CO" sz="3200" b="1" i="0" u="none" strike="noStrike" kern="1200" cap="none" spc="0" normalizeH="0" baseline="0" noProof="0">
                <a:ln>
                  <a:noFill/>
                </a:ln>
                <a:solidFill>
                  <a:schemeClr val="bg1"/>
                </a:solidFill>
                <a:effectLst/>
                <a:uLnTx/>
                <a:uFillTx/>
                <a:latin typeface="Prompt" pitchFamily="2" charset="-34"/>
                <a:ea typeface="+mn-ea"/>
                <a:cs typeface="Prompt" pitchFamily="2" charset="-34"/>
                <a:hlinkClick r:id="rId5">
                  <a:extLst>
                    <a:ext uri="{A12FA001-AC4F-418D-AE19-62706E023703}">
                      <ahyp:hlinkClr xmlns:ahyp="http://schemas.microsoft.com/office/drawing/2018/hyperlinkcolor" val="tx"/>
                    </a:ext>
                  </a:extLst>
                </a:hlinkClick>
              </a:rPr>
              <a:t>http://Antioquia.placetopay.com</a:t>
            </a:r>
            <a:endParaRPr kumimoji="0" lang="es-CO" sz="3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1955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descr="Imagen que contiene persona, sostener, mujer, verde&#10;&#10;Descripción generada automáticamente">
            <a:extLst>
              <a:ext uri="{FF2B5EF4-FFF2-40B4-BE49-F238E27FC236}">
                <a16:creationId xmlns:a16="http://schemas.microsoft.com/office/drawing/2014/main" id="{EEA3B169-A72C-1844-F61C-E0E93EC818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664" b="12521"/>
          <a:stretch/>
        </p:blipFill>
        <p:spPr>
          <a:xfrm>
            <a:off x="0" y="1"/>
            <a:ext cx="5880100" cy="6858000"/>
          </a:xfrm>
          <a:prstGeom prst="rect">
            <a:avLst/>
          </a:prstGeom>
        </p:spPr>
      </p:pic>
      <p:sp>
        <p:nvSpPr>
          <p:cNvPr id="12" name="Redondear rectángulo de esquina diagonal 11">
            <a:extLst>
              <a:ext uri="{FF2B5EF4-FFF2-40B4-BE49-F238E27FC236}">
                <a16:creationId xmlns:a16="http://schemas.microsoft.com/office/drawing/2014/main" id="{6C7CB329-8498-8C45-9416-8433202D6D3B}"/>
              </a:ext>
            </a:extLst>
          </p:cNvPr>
          <p:cNvSpPr/>
          <p:nvPr/>
        </p:nvSpPr>
        <p:spPr>
          <a:xfrm>
            <a:off x="4460240" y="4423484"/>
            <a:ext cx="7528560" cy="1708815"/>
          </a:xfrm>
          <a:prstGeom prst="round2DiagRect">
            <a:avLst>
              <a:gd name="adj1" fmla="val 16667"/>
              <a:gd name="adj2" fmla="val 0"/>
            </a:avLst>
          </a:prstGeom>
          <a:solidFill>
            <a:srgbClr val="0C564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Título 1">
            <a:extLst>
              <a:ext uri="{FF2B5EF4-FFF2-40B4-BE49-F238E27FC236}">
                <a16:creationId xmlns:a16="http://schemas.microsoft.com/office/drawing/2014/main" id="{2C89B72B-1F84-7944-9D82-75FF9FAF4A86}"/>
              </a:ext>
            </a:extLst>
          </p:cNvPr>
          <p:cNvSpPr>
            <a:spLocks noGrp="1"/>
          </p:cNvSpPr>
          <p:nvPr>
            <p:ph type="ctrTitle"/>
          </p:nvPr>
        </p:nvSpPr>
        <p:spPr>
          <a:xfrm>
            <a:off x="4460240" y="4636437"/>
            <a:ext cx="1358900" cy="1581027"/>
          </a:xfrm>
        </p:spPr>
        <p:txBody>
          <a:bodyPr>
            <a:noAutofit/>
          </a:bodyPr>
          <a:lstStyle/>
          <a:p>
            <a:pPr algn="l"/>
            <a:r>
              <a:rPr lang="es-MX" sz="10000" b="1">
                <a:solidFill>
                  <a:schemeClr val="bg1"/>
                </a:solidFill>
                <a:latin typeface="Prompt" panose="00000500000000000000" pitchFamily="2" charset="-34"/>
                <a:cs typeface="Prompt" panose="00000500000000000000" pitchFamily="2" charset="-34"/>
              </a:rPr>
              <a:t>2.</a:t>
            </a:r>
            <a:endParaRPr lang="es-CO" sz="10000" b="1">
              <a:solidFill>
                <a:schemeClr val="bg1"/>
              </a:solidFill>
              <a:latin typeface="Prompt" panose="00000500000000000000" pitchFamily="2" charset="-34"/>
              <a:cs typeface="Prompt" panose="00000500000000000000" pitchFamily="2" charset="-34"/>
            </a:endParaRPr>
          </a:p>
        </p:txBody>
      </p:sp>
      <p:sp>
        <p:nvSpPr>
          <p:cNvPr id="14" name="Rectángulo 13">
            <a:extLst>
              <a:ext uri="{FF2B5EF4-FFF2-40B4-BE49-F238E27FC236}">
                <a16:creationId xmlns:a16="http://schemas.microsoft.com/office/drawing/2014/main" id="{AA1C49A6-6421-AB46-B449-70089AF9A1DB}"/>
              </a:ext>
            </a:extLst>
          </p:cNvPr>
          <p:cNvSpPr/>
          <p:nvPr/>
        </p:nvSpPr>
        <p:spPr>
          <a:xfrm>
            <a:off x="5506720" y="4415919"/>
            <a:ext cx="8148320" cy="1631216"/>
          </a:xfrm>
          <a:prstGeom prst="rect">
            <a:avLst/>
          </a:prstGeom>
        </p:spPr>
        <p:txBody>
          <a:bodyPr wrap="square" lIns="91440" tIns="45720" rIns="91440" bIns="45720" anchor="t">
            <a:spAutoFit/>
          </a:bodyPr>
          <a:lstStyle/>
          <a:p>
            <a:r>
              <a:rPr lang="es-CO" sz="3600" b="1">
                <a:solidFill>
                  <a:schemeClr val="bg1"/>
                </a:solidFill>
                <a:latin typeface="Prompt"/>
                <a:cs typeface="Prompt"/>
              </a:rPr>
              <a:t>ESCENARIOS</a:t>
            </a:r>
          </a:p>
          <a:p>
            <a:r>
              <a:rPr lang="es-CO" sz="3600" b="1">
                <a:solidFill>
                  <a:schemeClr val="bg1"/>
                </a:solidFill>
                <a:latin typeface="Prompt"/>
                <a:cs typeface="Prompt"/>
              </a:rPr>
              <a:t>Obligaciones tributarias.</a:t>
            </a:r>
          </a:p>
          <a:p>
            <a:r>
              <a:rPr lang="es-CO" sz="2800" b="1">
                <a:solidFill>
                  <a:schemeClr val="bg1"/>
                </a:solidFill>
                <a:latin typeface="Prompt"/>
                <a:cs typeface="Prompt"/>
              </a:rPr>
              <a:t>Impuestos, tasas y contribuciones</a:t>
            </a:r>
          </a:p>
        </p:txBody>
      </p:sp>
    </p:spTree>
    <p:extLst>
      <p:ext uri="{BB962C8B-B14F-4D97-AF65-F5344CB8AC3E}">
        <p14:creationId xmlns:p14="http://schemas.microsoft.com/office/powerpoint/2010/main" val="5434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ítulo 5">
            <a:extLst>
              <a:ext uri="{FF2B5EF4-FFF2-40B4-BE49-F238E27FC236}">
                <a16:creationId xmlns:a16="http://schemas.microsoft.com/office/drawing/2014/main" id="{C8CDAD61-50BF-3D26-1718-735785873212}"/>
              </a:ext>
            </a:extLst>
          </p:cNvPr>
          <p:cNvSpPr>
            <a:spLocks noGrp="1"/>
          </p:cNvSpPr>
          <p:nvPr>
            <p:ph type="subTitle" idx="1"/>
          </p:nvPr>
        </p:nvSpPr>
        <p:spPr>
          <a:xfrm>
            <a:off x="566349" y="378983"/>
            <a:ext cx="7368611" cy="1655762"/>
          </a:xfrm>
        </p:spPr>
        <p:txBody>
          <a:bodyPr vert="horz" lIns="91440" tIns="45720" rIns="91440" bIns="45720" rtlCol="0" anchor="t">
            <a:normAutofit/>
          </a:bodyPr>
          <a:lstStyle/>
          <a:p>
            <a:r>
              <a:rPr lang="es-ES" sz="4000" dirty="0">
                <a:latin typeface="Prompt"/>
                <a:ea typeface="Calibri"/>
                <a:cs typeface="Calibri"/>
              </a:rPr>
              <a:t>ESCENARIO 1. – Artículo 2</a:t>
            </a:r>
          </a:p>
        </p:txBody>
      </p:sp>
      <p:sp>
        <p:nvSpPr>
          <p:cNvPr id="3" name="CuadroTexto 2">
            <a:extLst>
              <a:ext uri="{FF2B5EF4-FFF2-40B4-BE49-F238E27FC236}">
                <a16:creationId xmlns:a16="http://schemas.microsoft.com/office/drawing/2014/main" id="{6448F8D5-D8F0-9D4E-6C03-C549D2E0955C}"/>
              </a:ext>
            </a:extLst>
          </p:cNvPr>
          <p:cNvSpPr txBox="1"/>
          <p:nvPr/>
        </p:nvSpPr>
        <p:spPr>
          <a:xfrm>
            <a:off x="564292" y="1861752"/>
            <a:ext cx="10404387"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CO" sz="1600" i="1">
                <a:latin typeface="Prompt"/>
                <a:cs typeface="Prompt"/>
              </a:rPr>
              <a:t>Se implementará  una reducción temporal del 70% en las </a:t>
            </a:r>
            <a:r>
              <a:rPr lang="es-CO" sz="1600" i="1" u="sng">
                <a:latin typeface="Prompt"/>
                <a:cs typeface="Prompt"/>
              </a:rPr>
              <a:t>sanciones e intereses causados por obligaciones tributarias en mora,</a:t>
            </a:r>
            <a:r>
              <a:rPr lang="es-CO" sz="1600" i="1">
                <a:latin typeface="Prompt"/>
                <a:cs typeface="Prompt"/>
              </a:rPr>
              <a:t> siempre que estas se declaren y/o se paguen en su totalidad antes del 28 de febrero de 2025. Para acceder a este beneficio, el contribuyente o responsable deberá liquidar los intereses de mora conforme a la tasa establecida por el Departamento, aplicando la reducción del 70% al monto total de los intereses. Así mismo en caso de existir sanciones, estas podrán ser declaradas y/o pagadas con la misma disminución del 70%. </a:t>
            </a:r>
            <a:endParaRPr lang="es-CO" sz="1400" i="1">
              <a:latin typeface="Prompt" panose="00000500000000000000" pitchFamily="2" charset="-34"/>
              <a:cs typeface="Prompt" panose="00000500000000000000" pitchFamily="2" charset="-34"/>
            </a:endParaRPr>
          </a:p>
          <a:p>
            <a:pPr algn="just"/>
            <a:endParaRPr lang="es-CO" sz="1400" i="1">
              <a:latin typeface="Prompt" panose="00000500000000000000" pitchFamily="2" charset="-34"/>
              <a:cs typeface="Prompt" panose="00000500000000000000" pitchFamily="2" charset="-34"/>
            </a:endParaRPr>
          </a:p>
          <a:p>
            <a:pPr algn="just"/>
            <a:r>
              <a:rPr lang="es-CO" sz="1600">
                <a:latin typeface="Prompt"/>
                <a:cs typeface="Prompt"/>
              </a:rPr>
              <a:t>En este caso, si tienes una sanción y/o intereses causados por </a:t>
            </a:r>
            <a:r>
              <a:rPr lang="es-CO" sz="1600" u="sng">
                <a:latin typeface="Prompt"/>
                <a:cs typeface="Prompt"/>
              </a:rPr>
              <a:t>obligaciones tributarias en mora</a:t>
            </a:r>
            <a:r>
              <a:rPr lang="es-CO" sz="1600">
                <a:latin typeface="Prompt"/>
                <a:cs typeface="Prompt"/>
              </a:rPr>
              <a:t> como por ejemplo:</a:t>
            </a:r>
          </a:p>
          <a:p>
            <a:pPr algn="just"/>
            <a:endParaRPr lang="es-CO" sz="1600">
              <a:latin typeface="Prompt"/>
              <a:cs typeface="Prompt"/>
            </a:endParaRPr>
          </a:p>
          <a:p>
            <a:pPr marL="285750" indent="-285750" algn="just">
              <a:buFont typeface="Arial"/>
              <a:buChar char="•"/>
            </a:pPr>
            <a:r>
              <a:rPr lang="es-CO" sz="1600">
                <a:latin typeface="Prompt"/>
                <a:cs typeface="Prompt"/>
              </a:rPr>
              <a:t>Impuesto al consumo</a:t>
            </a:r>
          </a:p>
          <a:p>
            <a:pPr marL="285750" indent="-285750" algn="just">
              <a:buFont typeface="Arial"/>
              <a:buChar char="•"/>
            </a:pPr>
            <a:r>
              <a:rPr lang="es-CO" sz="1600">
                <a:latin typeface="Prompt"/>
                <a:cs typeface="Prompt"/>
              </a:rPr>
              <a:t>Tributos del Libro V: impuestos, tasas y contribuciones</a:t>
            </a:r>
          </a:p>
          <a:p>
            <a:pPr marL="285750" indent="-285750" algn="just">
              <a:buFont typeface="Arial"/>
              <a:buChar char="•"/>
            </a:pPr>
            <a:endParaRPr lang="es-CO" sz="1600">
              <a:latin typeface="Prompt"/>
              <a:cs typeface="Prompt"/>
            </a:endParaRPr>
          </a:p>
          <a:p>
            <a:pPr marL="285750" indent="-285750" algn="just">
              <a:buFont typeface="Arial"/>
              <a:buChar char="•"/>
            </a:pPr>
            <a:endParaRPr lang="es-CO" sz="1600">
              <a:latin typeface="Prompt"/>
              <a:cs typeface="Prompt"/>
            </a:endParaRPr>
          </a:p>
          <a:p>
            <a:pPr algn="just"/>
            <a:r>
              <a:rPr lang="es-CO" sz="1600">
                <a:latin typeface="Prompt"/>
                <a:cs typeface="Prompt"/>
              </a:rPr>
              <a:t>Podrás optar por la disminución del 70% de los intereses y/o sanciones, y para ello, deberás hacer la declaración de la sanción a través del portal electrónico de la gobernación dispuesto para ello.</a:t>
            </a:r>
            <a:endParaRPr lang="en-US" sz="1600">
              <a:latin typeface="Prompt"/>
              <a:cs typeface="Prompt"/>
            </a:endParaRPr>
          </a:p>
          <a:p>
            <a:pPr marL="285750" indent="-285750">
              <a:buFont typeface="Arial"/>
              <a:buChar char="•"/>
            </a:pPr>
            <a:endParaRPr lang="es-CO" sz="2000">
              <a:latin typeface="Calibri"/>
              <a:ea typeface="Calibri"/>
              <a:cs typeface="Calibri"/>
            </a:endParaRPr>
          </a:p>
          <a:p>
            <a:pPr marL="285750" indent="-285750" algn="just">
              <a:buFont typeface="Arial"/>
              <a:buChar char="•"/>
            </a:pPr>
            <a:endParaRPr lang="es-CO" sz="1600">
              <a:latin typeface="Prompt"/>
              <a:cs typeface="Prompt"/>
            </a:endParaRPr>
          </a:p>
          <a:p>
            <a:pPr marL="285750" indent="-285750" algn="just">
              <a:buFont typeface="Arial"/>
              <a:buChar char="•"/>
            </a:pPr>
            <a:endParaRPr lang="es-CO" sz="1600">
              <a:latin typeface="Prompt"/>
              <a:cs typeface="Prompt"/>
            </a:endParaRPr>
          </a:p>
        </p:txBody>
      </p:sp>
    </p:spTree>
    <p:extLst>
      <p:ext uri="{BB962C8B-B14F-4D97-AF65-F5344CB8AC3E}">
        <p14:creationId xmlns:p14="http://schemas.microsoft.com/office/powerpoint/2010/main" val="336331442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1686</Words>
  <Application>Microsoft Office PowerPoint</Application>
  <PresentationFormat>Panorámica</PresentationFormat>
  <Paragraphs>98</Paragraphs>
  <Slides>19</Slides>
  <Notes>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19</vt:i4>
      </vt:variant>
    </vt:vector>
  </HeadingPairs>
  <TitlesOfParts>
    <vt:vector size="24" baseType="lpstr">
      <vt:lpstr>Calibri Light</vt:lpstr>
      <vt:lpstr>Prompt</vt:lpstr>
      <vt:lpstr>Calibri</vt:lpstr>
      <vt:lpstr>Arial</vt:lpstr>
      <vt:lpstr>Tema de Office</vt:lpstr>
      <vt:lpstr>GUÍA PARA ACCEDER A LAS DISMINUCIONES  A SANCIONES TRIBUTARIAS</vt:lpstr>
      <vt:lpstr>Ordenanza 40 de 2024</vt:lpstr>
      <vt:lpstr>CONTENIDO</vt:lpstr>
      <vt:lpstr>1.</vt:lpstr>
      <vt:lpstr>Presentación de PowerPoint</vt:lpstr>
      <vt:lpstr>Presentación de PowerPoint</vt:lpstr>
      <vt:lpstr>2.</vt:lpstr>
      <vt:lpstr>2.</vt:lpstr>
      <vt:lpstr>Presentación de PowerPoint</vt:lpstr>
      <vt:lpstr>Presentación de PowerPoint</vt:lpstr>
      <vt:lpstr>Presentación de PowerPoint</vt:lpstr>
      <vt:lpstr>2.</vt:lpstr>
      <vt:lpstr>Presentación de PowerPoint</vt:lpstr>
      <vt:lpstr>Presentación de PowerPoint</vt:lpstr>
      <vt:lpstr>3.</vt:lpstr>
      <vt:lpstr>En nuestro portal https://antioquia.gov.co</vt:lpstr>
      <vt:lpstr>O de manera directa al vínculo http://Antioquia.placetopay.com</vt:lpstr>
      <vt:lpstr>Notificación del pago</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OSCAR JAIME VELASQUEZ GARCIA</dc:creator>
  <cp:lastModifiedBy>Felipe Giraldo Rendón</cp:lastModifiedBy>
  <cp:revision>1</cp:revision>
  <dcterms:created xsi:type="dcterms:W3CDTF">2024-01-16T13:49:58Z</dcterms:created>
  <dcterms:modified xsi:type="dcterms:W3CDTF">2024-12-21T13:23:38Z</dcterms:modified>
</cp:coreProperties>
</file>