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144000" cy="6858000" type="screen4x3"/>
  <p:notesSz cx="7010400" cy="9236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ISABEL GONZALEZ NANCLARES" initials="LIGN" lastIdx="1" clrIdx="0">
    <p:extLst>
      <p:ext uri="{19B8F6BF-5375-455C-9EA6-DF929625EA0E}">
        <p15:presenceInfo xmlns:p15="http://schemas.microsoft.com/office/powerpoint/2012/main" userId="S-1-5-21-3974296510-2668526989-910419920-353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17ED906-7FE3-45ED-85EA-82192B0120D6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772670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772670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008B687-8021-424E-A1A8-BA57DB8A6B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4322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6BC1E4C-3557-4A76-A34C-AF8BECAC622D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70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B0EF246-F398-4741-90D2-A687A2FCA4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594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03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15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143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7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669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73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385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859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225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69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AB86-AF36-45AA-A1ED-1DFC29930679}" type="datetimeFigureOut">
              <a:rPr lang="es-CO" smtClean="0"/>
              <a:t>13/12/2019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765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/>
          <p:cNvSpPr txBox="1">
            <a:spLocks/>
          </p:cNvSpPr>
          <p:nvPr/>
        </p:nvSpPr>
        <p:spPr>
          <a:xfrm>
            <a:off x="0" y="438918"/>
            <a:ext cx="9144000" cy="594066"/>
          </a:xfrm>
          <a:prstGeom prst="rect">
            <a:avLst/>
          </a:prstGeom>
          <a:solidFill>
            <a:srgbClr val="C6102A"/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s-ES" sz="1950" b="1" dirty="0">
                <a:latin typeface="Century Gothic" charset="0"/>
                <a:ea typeface="Century Gothic" charset="0"/>
                <a:cs typeface="Century Gothic" charset="0"/>
              </a:rPr>
              <a:t>VIABILIDAD OCAD</a:t>
            </a:r>
            <a:endParaRPr lang="es-ES_tradnl" sz="195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1560" y="4085020"/>
            <a:ext cx="6804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Los proyectos que se encuentran en viabilidad OCAD se encuentran aprobados, en cumplimiento de requisitos para inicio de ejecución </a:t>
            </a:r>
            <a:endParaRPr lang="es-CO" sz="1100" dirty="0"/>
          </a:p>
        </p:txBody>
      </p:sp>
      <p:sp>
        <p:nvSpPr>
          <p:cNvPr id="5" name="Rectángulo 4"/>
          <p:cNvSpPr/>
          <p:nvPr/>
        </p:nvSpPr>
        <p:spPr>
          <a:xfrm>
            <a:off x="1547664" y="4985752"/>
            <a:ext cx="11414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dirty="0"/>
              <a:t>N° proyectos: </a:t>
            </a:r>
            <a:r>
              <a:rPr lang="es-CO" sz="1200" dirty="0" smtClean="0"/>
              <a:t>2</a:t>
            </a:r>
            <a:endParaRPr lang="es-CO" sz="12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366823"/>
              </p:ext>
            </p:extLst>
          </p:nvPr>
        </p:nvGraphicFramePr>
        <p:xfrm>
          <a:off x="1763688" y="1628800"/>
          <a:ext cx="4982170" cy="1847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2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7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effectLst/>
                        </a:rPr>
                        <a:t>CODIGO BPIN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effectLst/>
                        </a:rPr>
                        <a:t>NOMBRE DEL PROYECTO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effectLst/>
                        </a:rPr>
                        <a:t>ESTADO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2019003050045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Construcción del centro de producción </a:t>
                      </a:r>
                      <a:r>
                        <a:rPr lang="es-CO" sz="1000" u="none" strike="noStrike" dirty="0" err="1">
                          <a:effectLst/>
                        </a:rPr>
                        <a:t>porcícola</a:t>
                      </a:r>
                      <a:r>
                        <a:rPr lang="es-CO" sz="1000" u="none" strike="noStrike" dirty="0">
                          <a:effectLst/>
                        </a:rPr>
                        <a:t> Paysandú de la Universidad Nacional de </a:t>
                      </a:r>
                      <a:r>
                        <a:rPr lang="es-CO" sz="1000" u="none" strike="noStrike" dirty="0" err="1">
                          <a:effectLst/>
                        </a:rPr>
                        <a:t>Colombia,en</a:t>
                      </a:r>
                      <a:r>
                        <a:rPr lang="es-CO" sz="1000" u="none" strike="noStrike" dirty="0">
                          <a:effectLst/>
                        </a:rPr>
                        <a:t> el Municipio de Medellín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VIABILIDAD OCAD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2019003050062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Fortalecimiento de la capacidad de respuesta en el Manejo de Desastres de las entidades operativas para la Gestión del Riesgo de Desastres en el departamento de Antioquia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VIABILIDAD OCAD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RESTREPO VELASQUEZ</dc:creator>
  <cp:lastModifiedBy>CATALINA RESTREPO VELASQUEZ</cp:lastModifiedBy>
  <cp:revision>1</cp:revision>
  <dcterms:modified xsi:type="dcterms:W3CDTF">2019-12-13T20:23:45Z</dcterms:modified>
</cp:coreProperties>
</file>