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27" r:id="rId2"/>
  </p:sldIdLst>
  <p:sldSz cx="12192000" cy="6858000"/>
  <p:notesSz cx="7010400" cy="923607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007" autoAdjust="0"/>
  </p:normalViewPr>
  <p:slideViewPr>
    <p:cSldViewPr>
      <p:cViewPr varScale="1">
        <p:scale>
          <a:sx n="107" d="100"/>
          <a:sy n="107" d="100"/>
        </p:scale>
        <p:origin x="714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3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46BC1E4C-3557-4A76-A34C-AF8BECAC622D}" type="datetimeFigureOut">
              <a:rPr lang="es-CO" smtClean="0"/>
              <a:t>30/09/2019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2B0EF246-F398-4741-90D2-A687A2FCA4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65944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B86-AF36-45AA-A1ED-1DFC29930679}" type="datetimeFigureOut">
              <a:rPr lang="es-CO" smtClean="0"/>
              <a:t>30/09/2019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0396C-39FE-413D-8119-08D06DE3A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8037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B86-AF36-45AA-A1ED-1DFC29930679}" type="datetimeFigureOut">
              <a:rPr lang="es-CO" smtClean="0"/>
              <a:t>30/09/2019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0396C-39FE-413D-8119-08D06DE3A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1157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B86-AF36-45AA-A1ED-1DFC29930679}" type="datetimeFigureOut">
              <a:rPr lang="es-CO" smtClean="0"/>
              <a:t>30/09/2019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0396C-39FE-413D-8119-08D06DE3A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31433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B86-AF36-45AA-A1ED-1DFC29930679}" type="datetimeFigureOut">
              <a:rPr lang="es-CO" smtClean="0"/>
              <a:t>30/09/2019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0396C-39FE-413D-8119-08D06DE3A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0072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B86-AF36-45AA-A1ED-1DFC29930679}" type="datetimeFigureOut">
              <a:rPr lang="es-CO" smtClean="0"/>
              <a:t>30/09/2019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0396C-39FE-413D-8119-08D06DE3A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76697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B86-AF36-45AA-A1ED-1DFC29930679}" type="datetimeFigureOut">
              <a:rPr lang="es-CO" smtClean="0"/>
              <a:t>30/09/2019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0396C-39FE-413D-8119-08D06DE3A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35730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2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2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B86-AF36-45AA-A1ED-1DFC29930679}" type="datetimeFigureOut">
              <a:rPr lang="es-CO" smtClean="0"/>
              <a:t>30/09/2019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0396C-39FE-413D-8119-08D06DE3A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3852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B86-AF36-45AA-A1ED-1DFC29930679}" type="datetimeFigureOut">
              <a:rPr lang="es-CO" smtClean="0"/>
              <a:t>30/09/2019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0396C-39FE-413D-8119-08D06DE3A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18596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B86-AF36-45AA-A1ED-1DFC29930679}" type="datetimeFigureOut">
              <a:rPr lang="es-CO" smtClean="0"/>
              <a:t>30/09/2019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0396C-39FE-413D-8119-08D06DE3A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2257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4" y="273052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B86-AF36-45AA-A1ED-1DFC29930679}" type="datetimeFigureOut">
              <a:rPr lang="es-CO" smtClean="0"/>
              <a:t>30/09/2019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0396C-39FE-413D-8119-08D06DE3A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444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B86-AF36-45AA-A1ED-1DFC29930679}" type="datetimeFigureOut">
              <a:rPr lang="es-CO" smtClean="0"/>
              <a:t>30/09/2019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0396C-39FE-413D-8119-08D06DE3A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3695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4AB86-AF36-45AA-A1ED-1DFC29930679}" type="datetimeFigureOut">
              <a:rPr lang="es-CO" smtClean="0"/>
              <a:t>30/09/2019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0396C-39FE-413D-8119-08D06DE3A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47656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4"/>
          <p:cNvSpPr txBox="1">
            <a:spLocks/>
          </p:cNvSpPr>
          <p:nvPr/>
        </p:nvSpPr>
        <p:spPr>
          <a:xfrm>
            <a:off x="0" y="44624"/>
            <a:ext cx="12192000" cy="1080120"/>
          </a:xfrm>
          <a:prstGeom prst="rect">
            <a:avLst/>
          </a:prstGeom>
          <a:solidFill>
            <a:srgbClr val="C6102A"/>
          </a:solidFill>
          <a:ln w="9525" cap="flat" cmpd="sng" algn="ctr">
            <a:noFill/>
            <a:prstDash val="solid"/>
            <a:miter lim="800000"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es-ES" sz="2600" b="1" dirty="0">
                <a:latin typeface="Century Gothic" charset="0"/>
                <a:ea typeface="Century Gothic" charset="0"/>
                <a:cs typeface="Century Gothic" charset="0"/>
              </a:rPr>
              <a:t>VIABILIDAD OCAD</a:t>
            </a:r>
            <a:endParaRPr lang="es-ES_tradnl" sz="2600" b="1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261902"/>
              </p:ext>
            </p:extLst>
          </p:nvPr>
        </p:nvGraphicFramePr>
        <p:xfrm>
          <a:off x="124035" y="2492896"/>
          <a:ext cx="11943929" cy="28671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37896">
                  <a:extLst>
                    <a:ext uri="{9D8B030D-6E8A-4147-A177-3AD203B41FA5}">
                      <a16:colId xmlns:a16="http://schemas.microsoft.com/office/drawing/2014/main" val="2951848037"/>
                    </a:ext>
                  </a:extLst>
                </a:gridCol>
                <a:gridCol w="3923106">
                  <a:extLst>
                    <a:ext uri="{9D8B030D-6E8A-4147-A177-3AD203B41FA5}">
                      <a16:colId xmlns:a16="http://schemas.microsoft.com/office/drawing/2014/main" val="1800623348"/>
                    </a:ext>
                  </a:extLst>
                </a:gridCol>
                <a:gridCol w="1564195">
                  <a:extLst>
                    <a:ext uri="{9D8B030D-6E8A-4147-A177-3AD203B41FA5}">
                      <a16:colId xmlns:a16="http://schemas.microsoft.com/office/drawing/2014/main" val="3427313171"/>
                    </a:ext>
                  </a:extLst>
                </a:gridCol>
                <a:gridCol w="2056159">
                  <a:extLst>
                    <a:ext uri="{9D8B030D-6E8A-4147-A177-3AD203B41FA5}">
                      <a16:colId xmlns:a16="http://schemas.microsoft.com/office/drawing/2014/main" val="1722298757"/>
                    </a:ext>
                  </a:extLst>
                </a:gridCol>
                <a:gridCol w="1513738">
                  <a:extLst>
                    <a:ext uri="{9D8B030D-6E8A-4147-A177-3AD203B41FA5}">
                      <a16:colId xmlns:a16="http://schemas.microsoft.com/office/drawing/2014/main" val="3224715633"/>
                    </a:ext>
                  </a:extLst>
                </a:gridCol>
                <a:gridCol w="1248835">
                  <a:extLst>
                    <a:ext uri="{9D8B030D-6E8A-4147-A177-3AD203B41FA5}">
                      <a16:colId xmlns:a16="http://schemas.microsoft.com/office/drawing/2014/main" val="946723669"/>
                    </a:ext>
                  </a:extLst>
                </a:gridCol>
              </a:tblGrid>
              <a:tr h="723981"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CODIGO BPIN </a:t>
                      </a:r>
                    </a:p>
                  </a:txBody>
                  <a:tcPr marL="7007" marR="7007" marT="7007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NOMBRE DEL PROYECTO</a:t>
                      </a:r>
                    </a:p>
                  </a:txBody>
                  <a:tcPr marL="7007" marR="7007" marT="7007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SECTOR </a:t>
                      </a:r>
                    </a:p>
                  </a:txBody>
                  <a:tcPr marL="7007" marR="7007" marT="7007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ESTADO </a:t>
                      </a:r>
                    </a:p>
                  </a:txBody>
                  <a:tcPr marL="7007" marR="7007" marT="7007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AVANCE FÍSICO</a:t>
                      </a:r>
                      <a:b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s-CO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007" marR="7007" marT="7007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AVANCE FINANCIERO</a:t>
                      </a:r>
                    </a:p>
                  </a:txBody>
                  <a:tcPr marL="7007" marR="7007" marT="7007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781549"/>
                  </a:ext>
                </a:extLst>
              </a:tr>
              <a:tr h="65944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2019003050009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*Mejoramiento de la vía la quiebra - Santa Ana del municipio de Granada en el Departamento de Antioquia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4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VIABILIDAD OCAD</a:t>
                      </a:r>
                      <a:endParaRPr kumimoji="0" lang="es-CO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408137"/>
                  </a:ext>
                </a:extLst>
              </a:tr>
              <a:tr h="49458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2019003050032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*Pavimentación vía el </a:t>
                      </a:r>
                      <a:r>
                        <a:rPr lang="es-MX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ninguito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vuelta el olvido subregión Norte en el municipio de Angostura, Antioquia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4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VIABILIDAD OCAD</a:t>
                      </a:r>
                      <a:endParaRPr kumimoji="0" lang="es-CO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559778"/>
                  </a:ext>
                </a:extLst>
              </a:tr>
              <a:tr h="49458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2018003050109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Construcción de Cancha Sintética en el Municipio de Concepción, Antioquia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DEPORTE Y RECREACION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4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VIABILIDAD OCAD</a:t>
                      </a:r>
                    </a:p>
                    <a:p>
                      <a:pPr marL="0" marR="0" lvl="0" indent="0" algn="ctr" defTabSz="91434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172272"/>
                  </a:ext>
                </a:extLst>
              </a:tr>
              <a:tr h="49458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2019003050011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*Mejoramiento de la avenida circunvalar del municipio de </a:t>
                      </a:r>
                      <a:r>
                        <a:rPr lang="es-MX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Jerico</a:t>
                      </a:r>
                      <a:r>
                        <a:rPr lang="es-MX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en el departamento de Antioquia (1.3 Km </a:t>
                      </a:r>
                      <a:r>
                        <a:rPr lang="es-MX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pavimentación)</a:t>
                      </a:r>
                      <a:endParaRPr lang="es-MX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FORMULADO PARA REGISTRAR</a:t>
                      </a:r>
                      <a:endParaRPr lang="es-CO" sz="105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4112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477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1066</TotalTime>
  <Words>110</Words>
  <Application>Microsoft Office PowerPoint</Application>
  <PresentationFormat>Panorámica</PresentationFormat>
  <Paragraphs>31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LUISA MARIA OSORIO ARANGO</dc:creator>
  <cp:lastModifiedBy>CATALINA RESTREPO VELASQUEZ</cp:lastModifiedBy>
  <cp:revision>114</cp:revision>
  <cp:lastPrinted>2019-09-12T14:20:56Z</cp:lastPrinted>
  <dcterms:created xsi:type="dcterms:W3CDTF">2016-11-04T19:25:28Z</dcterms:created>
  <dcterms:modified xsi:type="dcterms:W3CDTF">2019-09-30T20:12:58Z</dcterms:modified>
</cp:coreProperties>
</file>