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29" r:id="rId3"/>
    <p:sldId id="32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82B80-2571-4CF6-ACC1-43B795730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DBF02E-4657-4ACB-A7B8-266D8D624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3448C-F349-4429-A1F2-B54A8069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7441B-8DDF-43AA-AC43-90081446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983F8-429D-467B-89DE-F38D3169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61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AB635-7F65-433A-901D-68004A4A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29C375-FFDA-4CD1-8DE5-0060F8B0C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23FF21-CA6A-4553-8364-50AF5AFE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F10250-E647-4CDA-9264-E66B2DAD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F594-F8FC-4D50-A605-92F0C2FA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730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177701-40F9-4D14-9659-ECC53BE30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306A45-9AEE-48AE-88F0-CC9F2FC1F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5A045D-7E92-4082-BE98-013D076B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008B8-F5C5-4D52-8FE5-73AB5BD9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0C37FE-64E2-4B31-959C-D91471AA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69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B14EC-FC0E-41A4-A1E9-6541168C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51011-93F2-4B44-99EE-294B82FBD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454B4-2B89-4AFF-85EF-26E720B0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FA6734-B39C-4530-A718-5A1817EC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5AE33A-5AD6-4541-9362-8B419F66C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163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55E13-C509-4679-97BD-89C12A00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6EB8BB-1C18-46EE-B113-43BA17BCB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E7111C-0312-4DC0-8208-0B3076EE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49C02-5E37-4783-A6A5-9998AFF1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1DAC73-E391-4102-BE01-765A8DC7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25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B0638-9ABC-4421-BBD3-22793BB6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7FC57-96D0-49C2-91CF-89E01CD33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E16878-6C47-4D74-B0BC-9BA9B5BC8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D691FD-915D-4826-A408-AE10701C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DCE668-3128-4C57-919B-1943229B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A4BC77-46FC-4EFE-8A17-582FA0A5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641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1FC7C-CD32-4BF2-8D65-2596488F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5842BB-F006-4F12-87B4-67B3AFB71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6C6F66-A231-44AF-8FCB-BAEBFF047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A29E88-F1BB-41A2-BB4C-B8BA3B680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9688F0-91E1-4A00-882F-46EEB77C7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D25DD3-65C1-40D4-967F-6D2B0C2D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86004A-4003-44ED-A793-F704ADE8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526C81-A318-4E14-866E-B7330F5C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12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25696-0BA6-4069-A549-E421452A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4F3F63-9AE5-471F-A34B-25BCFAD2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5C5FFC-FFE4-4C7E-A1D7-B40AC399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5B6344-F62B-4352-944E-F9E964E0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46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0D1F7D3-5389-4E7C-8145-3ABFC696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71E75E-127F-45F2-B2EF-A5150737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31C20D-63CB-4563-9814-9CF26B56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706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CA8A6-FF09-49B1-AC5F-A432738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B8D994-DBDD-4900-B094-A15191557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B10393-B0B1-4FE6-8F7E-1DD0CC063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0E17B6-A0DA-4D6B-8955-EADEFE7D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0F3531-49C5-4CED-8405-70E305C6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1ADAA2-E5FB-42A5-A91F-4398060D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928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A7C53-4008-442C-94D8-45D49748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AE5CB5-C83C-4E92-9C67-D8E0E898B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C4607C-BBCB-49CA-BB5A-2E0F44058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A3977E-6607-465F-BEF1-C36D79B5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95631A-C13B-4337-BE01-2159BF8D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45463F-476E-42F0-A12B-A9DEBB61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733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DAC882-BC8E-425D-9AB7-C94DC873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0D315E-A552-4746-A14C-C9F93267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23FB68-1B7E-467A-B82C-8CCEBFAB6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E73B0-0154-47CC-AD35-59D1C08ED5AB}" type="datetimeFigureOut">
              <a:rPr lang="es-CO" smtClean="0"/>
              <a:t>4/09/2020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648002-1607-4BF5-9AF6-0365337BC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C6DC2-459F-488F-80B3-C5F939735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5C39-D2EA-4999-8AAB-A94E79D987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87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6117" y="697085"/>
            <a:ext cx="10852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srgbClr val="00B050"/>
                </a:solidFill>
                <a:latin typeface="Arial" charset="0"/>
                <a:cs typeface="Arial" charset="0"/>
              </a:rPr>
              <a:t>4.	Informe de liberación total de recursos</a:t>
            </a:r>
            <a:endParaRPr lang="es-ES" sz="4000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B83637D-C8AF-40D0-BE2D-DC59F381800A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11F0004-90DB-40C7-BB38-7BE677900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86" y="2084828"/>
            <a:ext cx="8907028" cy="24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563284D-B420-46FE-866D-F5F2E23E7F45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832571E-D3F0-4DE9-9074-64E1D5EE2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25" y="118585"/>
            <a:ext cx="9973920" cy="220694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C265852-7297-45FE-BDE6-117B10304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25" y="2252370"/>
            <a:ext cx="7846232" cy="448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68ACA74-1976-45CA-A0A4-51958E15D42B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D68AA5D-411C-4721-985F-130E5A17D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99" y="162137"/>
            <a:ext cx="10534801" cy="217310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30028779-2496-415C-9B5D-0299AFC9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99" y="2470969"/>
            <a:ext cx="7949873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29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1</cp:revision>
  <dcterms:created xsi:type="dcterms:W3CDTF">2020-09-04T15:00:01Z</dcterms:created>
  <dcterms:modified xsi:type="dcterms:W3CDTF">2020-09-04T15:00:39Z</dcterms:modified>
</cp:coreProperties>
</file>