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7" r:id="rId5"/>
  </p:sldMasterIdLst>
  <p:notesMasterIdLst>
    <p:notesMasterId r:id="rId24"/>
  </p:notesMasterIdLst>
  <p:sldIdLst>
    <p:sldId id="431" r:id="rId6"/>
    <p:sldId id="404" r:id="rId7"/>
    <p:sldId id="420" r:id="rId8"/>
    <p:sldId id="421" r:id="rId9"/>
    <p:sldId id="432" r:id="rId10"/>
    <p:sldId id="416" r:id="rId11"/>
    <p:sldId id="423" r:id="rId12"/>
    <p:sldId id="425" r:id="rId13"/>
    <p:sldId id="424" r:id="rId14"/>
    <p:sldId id="417" r:id="rId15"/>
    <p:sldId id="418" r:id="rId16"/>
    <p:sldId id="426" r:id="rId17"/>
    <p:sldId id="427" r:id="rId18"/>
    <p:sldId id="419" r:id="rId19"/>
    <p:sldId id="429" r:id="rId20"/>
    <p:sldId id="428" r:id="rId21"/>
    <p:sldId id="430" r:id="rId22"/>
    <p:sldId id="413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CC13CB-01B7-563D-F3B4-9D977DDDE084}" v="2" dt="2025-08-25T21:11:21.4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29" autoAdjust="0"/>
  </p:normalViewPr>
  <p:slideViewPr>
    <p:cSldViewPr>
      <p:cViewPr varScale="1">
        <p:scale>
          <a:sx n="80" d="100"/>
          <a:sy n="80" d="100"/>
        </p:scale>
        <p:origin x="948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9337D-48F2-423B-BE8B-661083B1AC7F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BC0E6-727A-4EA3-BCEB-A2C8E30ED23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041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0646" y="1851441"/>
            <a:ext cx="10890707" cy="143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C55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01468" y="4047185"/>
            <a:ext cx="6989063" cy="697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 u="sng">
                <a:solidFill>
                  <a:srgbClr val="467885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48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779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826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166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005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5363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69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475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C55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 u="sng">
                <a:solidFill>
                  <a:srgbClr val="467885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C55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C55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509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448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532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240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70775" y="5759398"/>
            <a:ext cx="1916385" cy="8524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529" y="1595108"/>
            <a:ext cx="11214100" cy="2749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C554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405" y="1852040"/>
            <a:ext cx="6420484" cy="1397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 u="sng">
                <a:solidFill>
                  <a:srgbClr val="467885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4FD2-41F4-4D3C-BA48-7525C1CFEC47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33CF4-3BF3-43FB-ADA9-B54BEAB5B2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735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1016841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Contenidos página Web</a:t>
            </a:r>
          </a:p>
          <a:p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Equipo 4C</a:t>
            </a:r>
          </a:p>
          <a:p>
            <a:endParaRPr lang="es-MX" sz="4000" b="1" dirty="0" smtClean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Dirección de Desarrollo Organizacional</a:t>
            </a:r>
            <a:endParaRPr lang="es-CO" sz="40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1905000" y="2514600"/>
            <a:ext cx="8378252" cy="8936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Desafío de navegación</a:t>
            </a:r>
            <a:endParaRPr lang="es-CO" sz="50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808052" y="0"/>
            <a:ext cx="3383948" cy="436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Desafío de navegación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52400" y="838200"/>
            <a:ext cx="1150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 fontAlgn="base"/>
            <a:r>
              <a:rPr lang="en-US" sz="1800" b="1" i="0" u="none" strike="noStrike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Propósito: </a:t>
            </a:r>
            <a:r>
              <a:rPr lang="en-US" dirty="0" smtClean="0">
                <a:latin typeface="Poppins" panose="00000500000000000000" pitchFamily="2" charset="0"/>
                <a:cs typeface="Poppins" panose="00000500000000000000" pitchFamily="2" charset="0"/>
              </a:rPr>
              <a:t>Fortalecer</a:t>
            </a:r>
            <a:r>
              <a:rPr lang="en-US" sz="1800" dirty="0" smtClean="0">
                <a:latin typeface="Poppins" panose="00000500000000000000" pitchFamily="2" charset="0"/>
                <a:cs typeface="Poppins" panose="00000500000000000000" pitchFamily="2" charset="0"/>
              </a:rPr>
              <a:t> la apropiación y uso del Sitio GESCO +I entre los servidores de la administración departamental</a:t>
            </a:r>
            <a:r>
              <a:rPr lang="en-US" sz="1800" b="0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​</a:t>
            </a:r>
            <a:endParaRPr lang="en-US" b="0" i="0" dirty="0" smtClean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 rtl="0" fontAlgn="base"/>
            <a:endParaRPr lang="en-US" b="0" i="0" dirty="0" smtClean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8600" y="1905000"/>
            <a:ext cx="4034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 fontAlgn="base"/>
            <a:r>
              <a:rPr lang="en-US" b="1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Fecha: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Marzo 3 al 31 de 2025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69312"/>
              </p:ext>
            </p:extLst>
          </p:nvPr>
        </p:nvGraphicFramePr>
        <p:xfrm>
          <a:off x="2819400" y="2694530"/>
          <a:ext cx="7467604" cy="2916196"/>
        </p:xfrm>
        <a:graphic>
          <a:graphicData uri="http://schemas.openxmlformats.org/drawingml/2006/table">
            <a:tbl>
              <a:tblPr/>
              <a:tblGrid>
                <a:gridCol w="1600204">
                  <a:extLst>
                    <a:ext uri="{9D8B030D-6E8A-4147-A177-3AD203B41FA5}">
                      <a16:colId xmlns:a16="http://schemas.microsoft.com/office/drawing/2014/main" val="387722847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29471671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57818074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515078494"/>
                    </a:ext>
                  </a:extLst>
                </a:gridCol>
              </a:tblGrid>
              <a:tr h="133888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No. Desafío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 anchor="ctr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No. Visores únicos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 anchor="ctr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No. Visitas (Ingresos)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 anchor="ctr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No. Desafiantes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 anchor="ctr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716931"/>
                  </a:ext>
                </a:extLst>
              </a:tr>
              <a:tr h="39432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153​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230​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122​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398625"/>
                  </a:ext>
                </a:extLst>
              </a:tr>
              <a:tr h="39432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66​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96​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89​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744288"/>
                  </a:ext>
                </a:extLst>
              </a:tr>
              <a:tr h="39432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3​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56​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85​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70​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215274"/>
                  </a:ext>
                </a:extLst>
              </a:tr>
              <a:tr h="39432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4​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50​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79​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70​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2174" marR="42174" marT="21087" marB="21087">
                    <a:lnL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458752"/>
                  </a:ext>
                </a:extLst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252761" y="3598032"/>
            <a:ext cx="2286000" cy="763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kern="0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s-MX" sz="2400" dirty="0" smtClean="0">
                <a:solidFill>
                  <a:schemeClr val="accent3">
                    <a:lumMod val="75000"/>
                  </a:schemeClr>
                </a:solidFill>
              </a:rPr>
              <a:t>Principales resultados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048"/>
          <a:stretch/>
        </p:blipFill>
        <p:spPr>
          <a:xfrm>
            <a:off x="6400800" y="1159506"/>
            <a:ext cx="4777908" cy="46412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915400" y="76200"/>
            <a:ext cx="3127218" cy="436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Desafío de navegación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1587"/>
          <a:stretch/>
        </p:blipFill>
        <p:spPr>
          <a:xfrm>
            <a:off x="559872" y="1339517"/>
            <a:ext cx="4926528" cy="446127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9872" y="710760"/>
            <a:ext cx="4277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Edición 59 de Marzo 03 de 2025</a:t>
            </a:r>
            <a:endParaRPr lang="es-CO" sz="1600" b="1" dirty="0">
              <a:solidFill>
                <a:schemeClr val="accent3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474513" y="699913"/>
            <a:ext cx="4277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  <a:lvl1pPr>
              <a:defRPr sz="1600" b="1">
                <a:solidFill>
                  <a:schemeClr val="accent3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s-CO" dirty="0"/>
              <a:t>Edición 63 de Marzo 31 de 2025</a:t>
            </a:r>
          </a:p>
        </p:txBody>
      </p:sp>
    </p:spTree>
    <p:extLst>
      <p:ext uri="{BB962C8B-B14F-4D97-AF65-F5344CB8AC3E}">
        <p14:creationId xmlns:p14="http://schemas.microsoft.com/office/powerpoint/2010/main" val="24946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686800" y="152400"/>
            <a:ext cx="3505200" cy="436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Desafío de navegación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2362200" cy="34766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066799"/>
            <a:ext cx="67722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55626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1600200" y="2286000"/>
            <a:ext cx="9406410" cy="1579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Servidor  Orgullo Antioqueño</a:t>
            </a:r>
            <a:endParaRPr lang="es-CO" sz="50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55626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229600" y="0"/>
            <a:ext cx="384381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Servidor  Orgullo Antioqueño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304800" y="914400"/>
            <a:ext cx="1150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 fontAlgn="base"/>
            <a:r>
              <a:rPr lang="en-US" sz="1800" b="1" i="0" u="none" strike="noStrike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Propósito: </a:t>
            </a: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Desarrollar una intervención institucional que articule comunicación, pedagogía y reconocimiento en torno a la vivencia de valores por parte de los servidores departamentales. </a:t>
            </a:r>
            <a:r>
              <a:rPr lang="en-US" sz="1800" b="0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​</a:t>
            </a:r>
            <a:endParaRPr lang="en-US" b="0" i="0" dirty="0" smtClean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 rtl="0" fontAlgn="base"/>
            <a:endParaRPr lang="en-US" b="0" i="0" dirty="0" smtClean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81000" y="1837730"/>
            <a:ext cx="6365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 fontAlgn="base"/>
            <a:r>
              <a:rPr lang="en-US" b="1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Fecha: </a:t>
            </a:r>
            <a:r>
              <a:rPr lang="en-US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Mayo 28 a Junio 18 de 2025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14" name="Rectángulo 1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303" y="1837730"/>
            <a:ext cx="3581400" cy="465581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85800" y="3466171"/>
            <a:ext cx="2286000" cy="763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kern="0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s-MX" sz="2400" dirty="0" smtClean="0">
                <a:solidFill>
                  <a:schemeClr val="accent3">
                    <a:lumMod val="75000"/>
                  </a:schemeClr>
                </a:solidFill>
              </a:rPr>
              <a:t>Principales resultados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804" y="1748128"/>
            <a:ext cx="246909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55626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043390" y="39532"/>
            <a:ext cx="414861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Servidor  Orgullo Antioqueño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4" name="AutoShape 4" descr="data:image/png;base64,%20iVBORw0KGgoAAAANSUhEUgAAAUAAAAFtCAYAAAB2orNCAAAAAXNSR0IArs4c6QAAAARnQU1BAACxjwv8YQUAAAAJcEhZcwAADsMAAA7DAcdvqGQAALAnSURBVHhe7Z0FYFTHFoZP3N1JgoTg7u5WpNRpaWmBttRLodSpUVrqRo1SfdSwCi1Firu7Q4AEIiQh7v7OP3s3bJK1ZHeTTZiPTnf37mb33rkz/5yZOXOGJBKJRCKRSCQSiUQikUgkEolEIpFIJBKJRCKRSCQSiUQikUgkEolEIpFIJBKJRCKRSCQSiUQikUisCRvlUSIxmdLSUjcbGxuPsrIyN37pWlxc7Gpvb+/Mz51KSkqc+NGB33fgRztbhj9vx89t7ezsyvj9En5exoeL+RGpiA8V8WMBf18+pzxHR8dcfszhYzn8PVmc8L5EUmOkAEqMhsXHgVNgUVFRAAuVHwuXH4uYLz/34be9leSJxJ/z4EcIois/OvNrF350ROJjED6R+Lktv4fvhuiVKaJWzK8L+bGAX+fx8zx+DtHL5kcIXyYfy+Dn6ZzSOKUqKYXTVX4/iRPel0j0IgVQohUWGB9OjdkKC2MxCWORC+XDgZyCOAVw8leSL79fp+WIzxNWIQTwKqdkTkmcEpV0mU8vlh+RLvHzUn6USARSACUCtuRa8kMkpxacmrJQhLKwIIXw82BOsODqHXz+EMMrnOKR+DUE8Rw/j+LHs5xgQUquU6QAXqew4EHoOnBqz6klC0EYi4NIbO1hvK7BwteOLjIswst8vZc4neJjx+zt7Y/wtWepPiW5HpACeJ3AFdyDu7M97ezsuvPLTpzCOTXmhC6uLT9et7AAYizxMieIISzD/fx8H4vhGbwvabhIAWzAcGUOZtEbwBW6P6e2fAiiF87PMTEh0QHnWwI/wDqM4bSbhXArJ4iipIEhBbCBwRXWn0VvGFfYkfyyDb+G4IVykve6ZmRwHqK7HM1W9C62oNdwVh5QvSWp78hK0QDgCupQXFw8nJ/ewhUU3Vt0axuJNyVmg/MZbjix/HiB83cdP1/BDc1F8aakXiIFsB7DFbE1WyUTuTIO45cYz2vEz+FfJ7EwnPcYN8Ss8hHO82Wc/uUE30VJPUIKYD2DK5wdW3vj2PK4lytcZz4EFxWsvJDUAdwAwXk7ke/LZb4nq/jxB36MUd6WWDlSAOsJXLHgmPwApzu4wjXjQ378eF3P3lobfG/gkA1n7C2cFrIQ7sBxifUiBdDKyc3NbeLk5DSdn97CghfAyV31jsRaYSHEsj44WB/htICF8Hccl1gfUgCtFK5EGN97hgVvPL/05McG7ZzcEOF7WMYPWfwA38LPOf3ECeIosRKkAFoZLHrtucI8x1bDeH5EMAF75S1JPYbvJSLZYC3yR5x+kEJoHUgBtBJY+FpyBZnNT2/jyuHMSc7mNkD4HiO8VzQ3cO/wy0V8n2VwhjpECmAdw8LXiCvES/z0Pq4MsPjkxMZ1AN/zIk6n+H6/ymK4QjksqWWkANYBXPBtOHmw+D3BFWAWJx9O8l5ch3A5QFd4K6eXuQjs4SQtwlpEVrpaBMLHDwgqeiunudzyI/yURIKykc8Pv7AAvsWPGCtEhGyJhZECWEtwAXfk1InTmyx8WKcrkVSBewUI1fUWp//xy0x+xEyyxEJIAbQwLHh2nBBF+XF+fIrFT67akBiEy8pufsDYMKLRYEsAiQWQAmhBuBDDaXk4t+ro7iLwqIThfCGVWVPRuLFBcRT/yWIJOJ/QDf6UE3wIZbfYAsiSZgG44MLqw/jeDC60j6iONlxKy0qpqKSYikpLqJhTSfljKRVzHcZ7+cWFVMApv7iA8ouK+X18/pornC0XRQc7B3K0tydnO0dydnAiJ3sHkext7cnexpbsbO2wnZx47cDP7e3s+LHhu0lyWTrND7AGN3BDmikOSsyCFEAzw4XVix9GstX3FhdWhJ1vMECw8osgYoqYlRRSel4WxWemUGxmEiVkpVBidiol56RTSm46peZmUnJuBuUW5lMp/8O6CFWBU/5fqfSJdRNsFeJB/ZYji6KPiwf5uXiRr6snBbh5U6C7LwV7+FCoZ4BIgW6+5OborBJMFk8XBxZQ+4a3cIbL1uf88Bk3qufk2KB5kAJoRriAtub0KBdOrN2t18Cqyy7Mo+wCTvyYwkJ2PjWOzqVcpih+vJgSTxfT4ik9P0cImS1baLb8BEn8q/S8pqCWc56qEv8rFc9ZTvlRlUrZIrSjcO8givBtRM18GlELvzCRwryCyMPRldydnMmdH53tsStn/Ybz4SQ/vMhpEzewcv8SE5ECaAa4ULpyGsIJY31dlMP1CghMWn6WsOhS8zLpPAvcsaQLdOLKBTqefIHiM5JYfmzITnRFIXb8yKk64qYyWfj/iu2iacJU+BZ+AeGsDiUQRe5y41H93JWtwnYBzahNUFPqEBhBbQObUpCHn7AofZw92FKsv1Yi3695nPffcbqgHJLUACmAJsIFsTGnezm9xuLnoByuF+QW5XOXNY2SOZ1LjaVD8WfpYPwZOnrlvLD67MV4G8bdOLHY6QLiWW6d4Z/QOPxP/F+gsg6viaf6tRp8h9qiQ8L4oXjN/xQ7Uliaqkf1ayTdYonvxBikGIssKebP2lJjthS7NWpF3UJbUfvA5tTI05+71D6ia13fYJHfwmXudX66nfNCri2uAVIATaCwsLC3vb3981z4blYOWT0Z+dkUm5lMMelX6GhCFO25fIL2s+gl5aSKCQUkiB7EpTIqkVKESXmOz7nYO4kxOFcHZ3JxdBKv0d1EclIeHZXxOWd+dLC79jtqSlkqxUQKp8KSIioo5iQeNcYclZRXVCDEO6cwXzzib3AealEVXW9+1Fa4IYYYyyzkv3Hk82gd0IR6h7ej7qGtqaV/OIV6BopxRXxHfYDvCTaExyoSRKVGLEJJNZACWAO45XXhdDO3vnO50DVXDlstWQW5YrwuKiWW9sedpp2XjtERFr+84gIhSg52dhWsMQDLTd2lVFtlEDhfF0/RhfR2dicvF3d+7kn+Ll4U7OErrCg/JPEZd9VnuKtpKpg5zsjPoXTuoqfmZonxyOTcdGG9JmWnii57el62eD+dBT6Nu/F4xGy0nY1q5lgtjJrAPsVstVp4m/qEUK+wdtS7cXu2DptRM98QCveCC6f1w0L4VVFR0RdOTk4nlEMSI5ACWE1YFEI5PcDi9yKLn7Ny2OqAYJ29eplOJcXQgfhTtCPmGB1KOEuFbFk5skUGNxJYTZrAOirhLmNxCQsHi2KAqzcFuftSkIcPBbv7UYiHPzX1DhaiEO7FlpJXgNVMLCSyBRuXnkyXM5PoUnoiXcpIpCvZKZSYlcoimSaeZxXkCTEUrjQsjFWvv0RYhoVsITbh6+zDlmGfxh2oQ1AEtWJL0d8VE/zWC4vg1pKSkjkODg4blUMSA0gBrAYsfJjgQPCCe1RHrI/knDQ6zNYdxvN2xByl3dzFzSrMFd09dD01x8vEGBksIK7wOA4LDhUf42SN+RGzqpG+YeIR3cL6Bizc8ylxYvb6PFu/F9MShDBCIC9nJHFXOp+74dwVZ7GvPMapFkNYwK39m1C/ph1FV7lzSAtqE9DUarvIXEZjuHy+xk+XciMtV5AYQAqgkXDBGsEPr3Hh6qc6Yl2cuXqJxe4k7ebu7dboI3QxNV5UbPjRaVZWiB4clotKisT4XDPu9mHsC0LXgh8xJgZrx8upYa7YwzAA8grWMVx6kPD8ak4G2drakKOtg7AQNRFjhsXFwr+wV3h76tekA/UMayuSp5NV7jGfwZbgx2zFf83l9YpyTKIFKYAGYMGw5XQ3P4X4WVX0FnRz97LobY05Qju5i7vr8nHht6daPXFtggHjeZgFRdfOiQWxlX9j6hjUnNqhaxfYhNoFNqUwz0DVh68jMJlyKjmaTiZFi8cTiRfEDDicuTHzDatZc2wUEz8YQsDYYaRfGA1o2pn6sxgOatZFDBVYE1xmCzn9XFRU9L6zszNWkki0IAVQD1yA3Dk9zAkh6q1GIWCRbL5wiDZfPEjb2No7lnhejNvBotO09tB9U1VYEqLXI7Q1dWnUitoK0YsQKyskKuBcfYYtweMsghBCTBYdiD8jJlNgRauGD5TPcsJSPnSRg1n4+jbuQAObdaZRkb3E8IE1wT2X1egSc/ndpxySaCAFUAdccAJZ+GZxwXmYX1rF6DfG69ZF7aW15/bQ9pijojvH5ygqKBdy5VMskFwx4TYS4O5D/Rp3FBW0Q7DKETjAzUf5lEQXsKxPJccIy3B/3CnO6yNi1hx5DAta0yrExBFcc/xcvYQrzZCIrjS+TX8xlmotcBnZyw8vcFnepDoiUSMFUAvYipK7Da9wwbmbC42LcrhO+Y+Fb8XJbcKF5UJqPFdGEsEDyq0SFkL4zWHwvlNIJA2P7ClcOiB6GOeT1Izsglw6yd1jdI03nj9AW6MPCzccrCKp4MfIogkhhFtQp5AWNKJ5d5rQYaiYObcGuHxgCd1LXJ5l+H0NpABWgi0/bE6EZUbjOdX5yg6M6/16ZB3tYuGDxYdbptkdw7gU/ORgBQ5s2pnGte5HXbgCtuZurpuDVWh3gyE6LUGI4eYLB+nfM7u4IYoVUWs0I9KohLCILUJP6hgUSePa9KN7Oo4gdyuYLOFyjWVzGMtG5Gn1Ip3rGimAGrD4teFC8jEXjhGcKk4F1jJYi/vtgb9pE1c2zFSiq4VBeTUQPrhxeDq70agWveimNgOoQ1BzMTgvsSxYM30m+ZIYf116bAN3lS+WjxOqgRBiNQscxDsGR9JdHYfTHe2HKu/WHVy+Y7lsz+WnWEd83ccXlAKowOLXlh++4jSQC4Y4VhdgadfCfX/TXye3CncNiJym/x4XYPEZLOYfz6J3S7uB3M1tVi/99Oo7mEWOYitwOwvhokNr6diVKHGvNIUQE1EYu23sFUjdQtvQwz1upj6N2ynv1g1chhL5AWH3v+J0Xa8hlgLIQPy4UHxna2vbWzlUJ6w6vZMW7PtLzERieRe6VmoxhusFYvG5O7oIa29ipxFC+OrjIv6GBtYuo3u8ka317/b/Q6eTY8jBHkFcr40RQgQxQx/hE0ojInvQjH531um94/KOdcPvcPlCj+e63YnuuhdAjPnxw89cCHqojtQ+WJ3wzpafuEt1mOIyr4qKojnTiAoGv7QxLfrQA93HUfugCPKXwmd1YBIqNiOJ/kVDtvdPEXQCs8bXGjHVChNMoGA1ybQeN9KdHYaL9+oCFsE0fnibG/73VUeuP65rAeQCEMECuIQLQHflUK3zw8FVbDX8LbpSRcUlFVYhoPuEsb+eYW1oRt87qQc/SovP+kHXOI7F76fDa/jerqRssRTx2nwaxm/xD2uLBzbtQi8NvlcEcq0jMrgeII7lh8rr64rrVgBZ+DBb8Ce3znUifnBlmbvpB+FWgRBVsBI01+nCyTbU05+e6X83jW3Vly0+rwpWocT6QUxFrEX+aMdi+vv0drKrZNljogRrkJv7hdEjPW+m+7qMVt6pXVgAEVn6ZRbB+aoj1w/XpQDyDfdnAfynrsb84NYyf9dSIYKwBjRXb6BSoJLc320sPd7ndgpy860w+yupfyCU145LR+mNDd+LiS3NSRJhC3Lf2MPRhW5o2ZteHjKlTia0uE5k88MMrhPfqY5cH1x3ApicnOzh6+v7F1tcQzjV6vVjwf2bm38UM7zZRbnC4tO0+jBQjmjFc0c8RJ2CI+t1yHZJRTCcgTiF3+xdQfN3LxerdTQbPhYg0QtAIIqXBt5Lo1v1Ud6pPdgoyGIBfIDPY5lyqMFzXQkgFzIHvsmInHsjp1rtT2IFx2sbvqPDCWfR7JcPjAMUfojdMwPupildx5GHk3MFYZQ0HDC0cSopml5a9zXtjDmq1RpEhJlpPW6i6dwDcGPLsDbh+pHKZXMCC+EG5VCD5rqqZSUlJTDvp/DNrTXxwyTGjwf/pfe3/UpXczOUsb5rFPP7fRu3p/dueJxa+YeL2V5JwwcxGv93cBW9t+VnyisurNggInG5uKFlL5ozfBo19w1VvVFLsAgm8PmM5WpySDnUYLkuBJAtLBu+qW/wTX2BU60NqF3NSad3t/0iCjpad03pw2u4SMzqfzc91GN8rbf0kroH479HE87R8/99RftiT1VYWwzQbYb4vTfqMRoU0aVC+bE0XF9Oc125gUUwRjnUIGnwAgjx43Q/P8WG0rWiMhC308mX6KW1X4mlbNgQSI1o3blgtw1oRu+PfoJ6hrdt+DdBoheE3Ppk5xJauHdFeXRuNRBJBGKdO2wa3dVxBDnz89qCRXAHC+BYrjcZyqEGR4Ove3wTh/HDUr6JtRKxEq329pjDNOvfz+hCWkKVwKS2nOMoyC8PniJ9+iTloNFceXqHGCe+lH5FGSq5Vj0RwfuJ3nfQzP53ka+L6RtNGQMbDqy/Zb+zCE7i8ylUDjcoGrQAsvi14hu4im9ghHLIoiAG31+nttGzqz+nnKL88n0mULgxuu3j6kUvDryX7u1yQ5XujkQCsIzu1fXf0KaLB0WLCSFUg/I1rnV/emfUo2JTqtqA608Bp/lch2bzuRQphxsMDVYA09PTfT08PODr11c5ZFEyC3LoxwOrRAtub4c9aVVZiy4Ml2LqENhMDGgPbNpJHJdIdIGy9N7WX+inQ6tFQ6rpPI0ucsegFrTg5mfEZk2aAmkpWABT2Jh4wc7O7gf+vQYVQaZBCiDfMFe+YQv4Zt3DyeIzvik5GfTRjt9o/u5l5GJ/badM4enPlt7oFr3ptWH31+VyJ0k95Nt9/9Cnu5ZSQtZV0aCqxQ7riRt5BdDCm54XY8iVd7SzBFyfovj372eDYptyqEHQ4ASQxc+hpKTkacVkt/hgSULmVe6yfEuLj62v4LiMsUBEbrm38w30/MB7yKOB7rImsSxrzu6mt7f+TCcSz/MrLKW71rPwcHSlr256hoZFdq8QlNVSsAhu43qF8cBLyqF6T4MTQL5JWFCJ7QDDVUcsR0xaAs1a/Tmti9ondmIDmOjgc6Agdx96rNet9ESf28VxiaSmIBz/6xu+o20xR9DAl4sgnsPD4OMxT4kQaeoyaEm4bP/IdWs6CyHWD9d7GpQA8s3BtpUI991TdcRynLt6maav/Jiw8bjamx+THWiZEfNtZv876e6O2EpYIjGdK1kpNHv9Qlp1ZicVlahiCwKUN1h/80Y+LKJOW3r5JNexHK5fr/PTz1gEC1RH6y8NZioyPT3dx8nJ6W2+OWOUQxYDu4U9/veHtD/+9DXx44KIMb+OIZH0ypApdEvbQeK4RGIOsKcIAqliQyZs5I4ldVzWRSopKxFbpHq5uAv/UksGz+DfgyNiRElJyam5c+dGqY7WXxqEBcji48g35AlukV7nG2TRcb/jiedp+j+f0OErUWSvrKhTiV8Z9Q5vS68MncqP7cVxicT8lNGcjT/QjwdXUVZBTvkMMUTQyc6RXhp8H03pOlaMP1sStgTXcX17iOtbtHKoXmL56aPaoS/fjGmWF78L9NTKT+jIlXPlgUvR7cWEx+BmnendGx6X4iexMDb02tD76Ynet5K3s4dYaw7sbOzEtpyILP7DgX/FvjGWhOvbCBbBJzjVjle2haj3ApiTkxPKFtgsFr/WyiGLgJ2/nln9GR1OOIebX246I4TVyBY9RTADhKqXSGoDrCGf2e9O8nPzFGUQwLkefoMfbv+Vfjq0RgiiJeE6N4UFcBzXv3o7lFavxwA5413t7e0f50dYfxbrzmNd74v/LaBdl06ILof6pxDTbWzrvvT2qMekj5+k1ukZ1lbsS3yEG2WE3UfZhE8gRBANtZ+rF7ULbFZhmwVzwvXAlVPjoqKiHW+++WaycrheUa8tQBa+/vzwAFtkFrsOdej67TFH+IaLmy6OFxYX0TgWv3dZ/Jp4BYljEkltM637eHph4L1iXTlmhwH2H0nOTad3t/4slmZyPRHHLQHXhx4ODg6P1deucL0VQM5wBEmbwTegieqI+YnPuiq6E+vO7eVCxJmlDDjnFReIfTrmjXhE7scrqXOmdhtLzw+YJIIkFCndYYRai81MpLe3/I/+i9onjlmQ+ziNqY9d4XrZBeaMxnqzaZweYQG0SNc3PT+L5u9aTr8cWSfWX6qDF+QW5tPoFn3orVGPUFOfEHFMIqlrOoe0JEcHB9p7+aQY+0NjbW9rT4k56XT26iVqFxRBYRZqrLkKwjUmkh/XzpkzB1tt1hvqpQXIAtiZHx6zlPhhH96fDq2lRYdWU35RQbn45bD4DY7oSnOGP0jNfeWYn8R6QFV4sNuNYsN1+KZivTBwtnekI1ei6M2NPwohtBT8+525V/Y4p3q1kU29E0AWP2/O7Kc5Wazr+/ep7fTF7uWUlp9d7uiMvV67h7am14c9QG0Dm4pjEok1gbL6cM+b6bHetxJG/TD2BwsBS+Qwhv32lp/EsI6lsLW1fYAf+vPv1htdqVcCyBlrzwnT7jcph8zO9pijYvA4PiuFnJXNrAtKCinSL0xEdIEISiTWipuDM03vM4Gmdh1b7gaDSDKYJ0TA1a/2/EmZ+TniuAXw4ro5hx/rzYRIfbMA0e98ma0/i8QFP3c1lt7e/D/RVUDXAWD8z8/Vm2YPnkyDmnURxyQSa8bH2Z2e7n8X3dZusNicHRII9xg47MNJ+vcTm0W5tgQstP1KSkom1xcrsN4IIGeoY2lp6cMsfq2UQ2YFbgMf71xCuy4fF24EoLS0THQrZvWbSONb96+VuGsSiTmAd8KzA+6hIRFdhY8gusIYy85iQXxv2y+0K+aY6oMWgEXwRX5orHpl3dSbGl1YWNiWxe9R5aVZQVdh8ZF1tPz4xgqOzgWlhTSt+000uevoChsbSST1AYxVP9PvbmofGCG23gRO3KDHZyaLGJYI52YJuP4Es8HykvLSqqkXAnj8+HFHe3t7dH19lENmBeN+H+1YIpYUCQHkY9kFeaILgZh+ll5YLpFYAjTk/Zt2pCd630YBbj7l3V4nZWZ47qYfRTm3EPdwj62P8txqsXoB5JbEpm3btoP5Zt6oHDIrWOnx2vpvKC0v85q7S1E+9Wncjqb3uYO7Ev7imERSH8EQzu0dhtC9nUeSg40d1ydV8ASU9RWnttOiw6vLnafNCddXV667bykvrZb6YAE6cEbO5Qw1+8RHVkEuvbvtZxHfTz3uh/W9YV5B9Bi3mp2CW4hjEkl9xtXBmZ7sO4FGtexNBVy+EcEI1mEZlYrxwEPxZ5RPmhf+jQFsBd6mvLRK6oMFOIEzsrvy0mygu/vnya30+/HN5ZYfApoimOTkLqPpxtb9LLaIXCKpbfxcPOnZAXdT10YtxfaaAMM9Wfk59OzqL8Tm7OaG6y3c1l7lZLUrzqy6hnPGOSMDOSPNfp7nUi7TG5u+L28NAay/MS370KM9by63CCWShkL7oOb0UI+bxQyxOoQWdi08kXSB5m1eJAwAc8N1qw3XYSxbtUqsXQDv5wxsrrw0Gxjje+m/BZSal1nu2lJQUkSdQ1rQE33vIO9a2nlfIqlNsI/IHe2HcO+mv2jguX4px23p58NraEPUAfHanHD9hSXxtLUukbNaAeSb48LpWXNbf3wjxBrfbdFHyN5GZZkjqi7CCd3b5QbqEtJSHJNIGiKYFEH4rC7cFYZjtBpMhLyw7itKzzN/V5jBDo0WcWEzFWsWQOw3EKa8NBtRqXH0ztafRKsH0AVGyzi8eU+6v9s48Vwiacj4umI88B4K8wooD5qAUn85PZFe3/S9eG1OuB5jKOsRa7QCrVIAkVGcYdM548y6vVVxCbdy/30lQlqpwbG2Qc3EALFaFCWShg5WiNzSZiC5ODiXd4XBH8c20OYLh5RXZiWc67XVWYHWWuMx9mf2eFNLj2+gHTFHubVTWXkY9EXXd2qXsTK8leS6AjXghUH3iW00NeNF55cU06vrvzH7fiK2trYInz+VxdZye3bWAKsTQGQQJ8T6Q9BTs5GUk05vbf5fhdbO1saO+jXpSFO6WXwrYYnE6sAm6thGE3uHYFtXgP+fT42jj3csFsND5oTrNOLI3a96ZR1YowDeyRll1lh/sPTe2bKIUnIylCPYR7WUGnsF0YuD7lWOSCTXH4MjutCNbfqV+8LCMoRHBCYKo1JixTFzwfXak7vB93IdtxofM6sSQGQMJ0x+mNUPZX/cGVp+fHP5rBdaNsRNu6fLSGrpXy+CVkgkFmP2oMkU7h1UbvFx/aPUvCzRYzJ32Cz+7pZcx8crL+sca7MAB3EGtVWem4WC4iKat/lHfiwQN1bA97lNYDN6ovftqtcSyXWMj4sHPdt/YnkMTNQSOErviDlG66P2i2PmgutgIAvg3ZysYizQagSQM8SWzeOp/NSsEV9WnNpGhxKi2PpTj3GUkaezGz034G5yUMx+ieR6Z0KHYdQrrG35GDkWCMAK/HLP72IvHHPCItiZf8fsy1trgtUIYEFBQSQ/9OXMMZsqZRbk8g38g29gXrl/H2aAh0Z0o2HNrSL/JRKr4eUh95O7k0boNxZDBApZfHS9csBshLEATlCe1ylWI4AODg6TbG1tzbpvHwZyL6bG87Nrs1lYFP78wEnKK4lEoqZzSCTd0WEoFZep1wnbUkpuJi05toHS2Bo0F2zkOHLqzz2+Ot9X1ioEkDPCkx9GcnITB8zA1dwMWsItV1ZhbrmDM6b67+k8UmxwJJFIqvJUnwkU7O4rhoqAPYvg2ZRLwpgwM5Fc729RntcZ1mIBjuEWwax7Tf5wYCXFpF8pFz/cUCz9ebSXVYcnk0jqFESKebTnrVRUorICUX/S2ApcdWYXJWSliGPmgOu7D6eh3BV2VQ7VCXUugJj84Ad4IgeKA2bgSnYK/Xt6J2UW5JSP/XFrI26snyuMTYlEoouJHYdTc9/Q8vBYCKBwKjmae1TrxGtzwQLYkR96ql7VDdYggC04debMUHxUTOfnw2vpQlp8uXMnfz9F+ofRXXxjJRKJfnzYSHiyz+1UWKzyAYQVmJ6fRevP7xcbKpkLrpdN2TAZqrysE6yhCzyWk9m6v1fYTIfvUkZ+dnn3F4FO4fPn5Wy2IUaJpMECF5ixrfpS28BmVKJMiCB+4LErF4RbmbmwtbXFipAeLIJmnfysDnUqgNwCoP/fjzPCbCs//jy5hU4nx5C9em9ftv5aBTShG1v1E68lEolh4Bz9aK9bxEICAGMiJS9TRIpJzE4Vx8xEZ04DVE9rnzoVwKKiok780Fr1ynSSc9Jp44WDlJqXwa2YqkeN/Q8e7XWrcH6WSCTGgeGj4ZHdqX1QRHn4fCd7B9oXd4o2cFfYXLDxE8wPPdgYMtsQWHWoUwHkix/ED81Ur0xnw/kDdPRKFDnYqlbZYBC3hX84jWrRs7w7LJFIjCPQzYemdh1LeUWq0FjoGiflpNGW6ENiOwlzYWNj05UfzBoAxVjqTBW43+/BAtiFL94su45nFebRlosHxRggNnoBeUUFNLXbWApw8xKvJRKJ8WD2F4FTW/qHlUeOdrBzoB3Rx+hA3Gnx2hywFnQvKCjoprysVerSLOrAyWyBDw7Enqb9fFPUW4hg7C/MM5Ctv15szpt33XVBYSGdij5PWw/vo7V7ttF/e3fQjqMH6FxsDJUo/lMNAeyVUlvU5m9ZgsLiIjrNZWLLob2iTKzjMrHn5BGKv5qofKJ+Eu4VRHd2HE65bEwArJ+PybhC26OPUl6x6pipsCHk6+jo2Im7wbWuR3XS7was+k/xwztsAZol8OmbG3+kD3f8JsQOw39YwD2j7x00e8hUcnUwz1YEB04fp393bqaTF6PoanoaZeXlUDFcBfgHHe3tyd3VjQJ9fKlDRCu6ccAwatcMy5urUshdijd//JLOXLooWtnqkluQT3ePHE+3DxklXu9k8f35v38oPTMDhUkcM4QtF2RfT09q1TiCBnTqTu2bV90Mau+po/TdP8soK+eaP6UaCFagrx+9Me0p8nLTP4e169gh+nntCkrNwthsxfODi5K7mxt9+cwcysnPpS9//4UOnTtZPoyhBgLTtWU7mjr2Ngry8xfH1u/bSYvX/8v5kcctuYGizG+jbPh6eVFkWBPq2qo99Wzbscp1VZd9p4/Rqh1cJqKjKCUjnbJyVWUCXl3OTk7k7e5JjfwDqW+HrlwmhpKfp7fyl7r5Y9Navp9/k6uTkVWDL8HR3lHcj458Hwd06kHhQeZbZbY39iTdteRVysjPEfcP8QK7hrSkj8c9RZ2DWyifMg3Wg385zx7n8hujHKoVTLv7NQSzv5w+4ws2S3TYcymx9PSq+bT5wkER5RarPjDmt+Ked6lXeFtRGE0hMzebPl/2M63csZGi4i5Rdm4uC4iNUnlU343fLCvFXvtl5OXqTi3Cm9Jtg0fRg+MnkJtLxV5+HgvYiKemsjAcJG75lKPGk5+dRXMefZZevf9x8XrJupX03JcfUMLVJLKzNzKWRBm35izaqJAhXEH7tO9Mj9xyN5/3taGYuOREGvTYPXTpSjzZ8/deW1HNBZYt3SBff/pu9ts0oof+GfZXF35Cny77n7CcbSoJNHJvQOcetObj77lRSaWpb71Aq3dtJUeHijEz8wsKaGzfwfTpjJepeZgqhuM3K5bSyws/ovScLOPGeFlsHR0cycfDU5w7hPDmgcPpVr5P1d0E/wKXgy/++IW2Hd5PMVfihPCh8alQJvj3MA6NABzI45ZcJm4fcgNNHad/NdKbP3xJr3z5Hjm7G+8cgV90dnSiAG9fahISSjf0HkD3j7uDBdh0B4vU3Ex6ZcM39OPBf8nNwUWUdfR0PhjzpNhIzBywACZymuzg4LBWOVQrVO+umwkuGGg2zNb93XP5BB2IPy1mqQCsBUR8wT4fpopfelYmvfbNpzR/6Y907PxZKuLW3YVbdieuSA78exARJEd+7sRi5sKFML+wgA6dPUHv/ryQ3l60QHxHZZz5s67OzqKVr26yd3YRv6nGzs5OnFO1vo8/C1FLy86kI1Gn6X+r/qCH33uFu/IHlW8lCg0Iot7tOpOnu7uoXJp/7+biKvJi0/7dyqe1U8DW7smYKGEx4m80vwMJVvOEIaNFBYZQIF+1Xgcfw3ua99NeXLeWz+pKnG8QunRuQGDF/7N9I83++iN65P1XKTrB+OjH67l7O/WtF2nRqj/F98BhGOdRpUywiCPfUC6S01NE93jeoq/osQ9ep1S21nWBv8U91noNOhJ+H1xJvUo7uWH94Jdv6bnP36XzcZfFcVPAPtkjI3uRo62jEHXcJ1iB22KOmG15HN/XQC7HZvMIMZY6EUCmHSeMAZpMen427Ys9RRl5Go7PpSV0a7vB5Otq+uTHgr8W0y9r/6E8FjUUaGO6TLAEYGmgS7fw7yW0aM1fyjvWBQoyBAFiDIHae/IIvbjgAzG+qeaG3gOF+GhafwBChK74gTPHYVjp5MSFKGFJ4re0AdEYP2CY8sry4LxxzbiXEJorKVfp901r6IF5L9GJi+eUT2kHlX/Vri305Mdz6eCZE1TMeQZxM6ZMYGJOJYSptHTDKnocIshdZnOCa0OjgDzNyc+npRtX0SeLfxBdc1PA9bULbEp9GrejwlKVX6CzvRNtuXCYzly9JF6bCp87MrErW4G16hRdVwLYlq/XLI55p5OiaTdbgJidAgjh3T6oOXUIiqh2t6YyR86d5u7YFjHGZK9jrI5vmKgY2sDf5OTlcgVby0JxQjlqnQjRZutl/6lj9Mt//1AGdyvB6L6D2MLgLryOa4TFceic7muDqMYnc9ecK6Y2erTpQAE+vsqr2kdY0nxp+/i6n/jwDRbrK8o7VcHY5Kz5b1Ns0hWjG8PKQAhRZv7bu52e++o9nflqKhBCfPXvm9cKS9dUmngH04gWPcp3i0Pdwpp7GB/m2kGO61H34uJiswZFMUStCyDffMSiaq96ZTpHE6PoZNK1yQQ4Pt/QojeFeZkeW2H3icN0If6SKEzaQEH28fQSLbvaTaAysAQPnztFB04dV44YBoKKMS90pbWlYn6vuMT4vRpwnvi8KpWI19pAIwxB+IMtIlRy4MfX141FSlseQDTTMjPFbLguDp89JSwQXY3R+P6WXQqK8SpDqC0nTHK9/b8FYoy2MmgQXvryQ4pTxE8fuhpENfg93IO1u7fT57//ohw1Hoy/ad5P3Q2waohj08HdlJhqWlcV9atbo9YU4Rta7hiNSSWMu8dlJonXpsL50pJTrW7SUxcWYATfMHSBTQbjD3sunxIuL2iLy8pKyd3RlQY07Uhujqa7F15KjBNjNWq/Qk1Q5Fo1iaBNn/9Eaz/+QUx6qMVFM/FJcXckj6Jio4V4GQKF2cPNg+Y9MovemDZDa5r3xHM0tFsf5S/0g8oWFhhM/Tt1p/4du4sxvWC/ADE2pw1YrRg3uhh/bUxsXN/BQsgrVzRYQBCGvSeOKkcqcjH+shhb0yVCTg5ONLbfEOWV+RHnW1pGRcVF4h5gEkbcEy2oRfC39f/SvpPHKlwr7uufm9fRruOHEbhXOVoRfB5jz2rxxLggnuty70HjkZmTTb+tWykmmYwFkypdW7Xje9mN+nGCBe3o6CDqgDZEPL9LF/memj652sq/MfVr3EFcJ4Dnw57YExSdliBemwrfA74Fdu35HpnHbcMIal0A+SIjOJll9Qf2L9116fi1yQ8uqJj1jcDkhzhiGgWFRToLMCQQ7h9NgkOpXUQLumfkeGocFELNGoVVSZhtxOxsbr5xeyu4uzjTI7dMpMdvu0drmnnXVOrVDqsIDQORupFF5ufXPqSfX/+QFr/xMf393gJxvtosHQDBikmILy/omFGElasNVHxU4AsagqnmEFu+l5IShKhWBn+HSuzvZdYtYAT4boyDTZ8wmU78toZO/7aW9n//J737+HPUummEzoYIIoiJnW//WVrhM3lscX/xx88sWtpLFQTS3cWN780k2v3Ncjrx62o6xWnJ3E+pc8vWOuRfJYKYQV6yYZVyxDAQ8Q+mvyju5S+clr45n9Z89L1wtVGHr9IEjTfGHZPSTJ+swMqQ3vCq4HxAHsP1CP6BO2OOU3ZBnvIpk+nK9yFIeW5xalUAOdMcObXiC9Tep6wmJxMvUkw6VzDFQissKaLBzbpSE2/z5B+6g7rGeTCoj9nTOd99xsKWR0/efi9tX7CYNrJFWDntWriUXp7yOHl7GBeLEBURgoMZRF1JW5dUF5gh9OHfFom7tLBWx/cfxvdDJXaVwTXnFOSWO3X7eHhR/w7dtHZjUYmTuILtYeuoMoe4+3uZu4zaxv/wu/CLw7VaAnyvp5s7hbC12yggiNpzIzXtpgm07M3P6N4bbhYWMCpxZXDP1+zeJrr2AJ85fO6ksKJwrZVBHvl5edObD8+g1+5/kjpGthK/Cat7DFvOK95ZIIRe23Uin2EFbj2EIQRdMlkRnI+Pu4e4J0i+fD/bNo2kmwcME0JcBf6NwqIiIeymgmtoF9ic2gdgfbDq+xAlBkvjEnPMEyCBr68LJ6wPrhVq2wJsxMl83d+4k3xTVJcASy3I3Yc6hkSKsQlzEBoQzKLlpbPbhK7VV3/+Sr2n3UFvL/qau8vpwvG1coLwuDm76BTTCvBnsnPz+Ht/o8+X/1wlfbz4B7HCoDpoq+i2drYiz7TNzuLzHq7uFSy3cf2HahUyXBP893afqnhOGPdDt7+kpFjLL6h81mBZWpLK141JHgjT02xBYwhBlyWI43tPHhZ/j3u/TYxxar93BSwu8CWEYzpckTRBg+HFYvX2o8+I+6/tPoDEtKt0OOqM8sowVbq7ODW+D7ruparRrL6/qTZaBzSmLo1asrGhEkCMDe6LPUOxGVfFa1NhkcUcQcMUwKKiokZ8Q8zi/xeXmUy7ufvrqFRSzP52C21FEd7QWPPQm7uZzRuFa29ZFdCyXklJFo6+Ax+/h2578Qlas2ebnq6zflCEs3Kz6fVv59PcHz6vkl5Z+CltPrhH9eEacubyReH3hzEcbcBZuRVbiWKGVGFUr/5izK4ysApgYZy7FE1pWdd8205cOEcX4i5rtVQhKoO79ObGwWxR0KoFLGCsfoHPnjZRwjUdvxAlzhPdSvh/amu8UC7CAoOod/suei3ytk2bUyfuCmuzIPG9uN/nY40fo9M8E0y+7Tt5lJZvXKP1HPA+nLBD/MwTcN3HxZPaBzcXlh/yDudSwnVv56WjZtk+k/MeX9mBv9ssK8QMUasCyAUglK8vQnlpElj9cSE1rrz7i6CnPULbUjNf8y0B6ta6PY3kio/WW9cgsxpUlty8PNpyeC/d+/osGvL4JLFyxNDf6UI9w1c1Feu0SLUBIf78j1+o0Y39y9PAR+8Wy8i0jetB0LvzdVdeSgVLZlAX7dHLUbGx5hWuJGqOnT8jKrWdlvE/nNONA4ZonVyqDVDHsOIF42baGiq8n5CSJLrpuH1xfG2qelkR3Icg3wBqEqS/0cXfdoxso70HwMfyCwspOc24LiScufs/MrH8XobfNJBueeFxupqRpvUci4tLRLe8fUTVpY41pWNQBFuCTYS/LUBPYVv0YUrLN9vOcdg32PyDw1qoNQHkC+J6YtuMb5KWUlA9sGHz/ssnyysQWml/Ny9qE9iUC5n5Lgmn+vy9D9HtQ0cLa0mbtVAZfAaid/zCWZr65gs085N5bBmZL3RQTcA4VUFRQXnCWlVt14IKD4th8thbKSI0XDl6jZsGDtNayey4Ow0rGG4kAGudT1+6QFl52JGv4ufxq27OzjSMu6DaLKLawsPFTeXgreOeYlwXbyFPMAmiDfytekWPIXzcPYXYVQZHkOf5SrABY8D45bX7WSj+XhtoLFs0biqc2bEu2VxA/JDU44AIkIA4gak5ule3VAfOV7jJGV40bQZqUwD9+KGN6pVpXM1Jp72c4eoF89jBql1ghNjIxdxg3Gj+0y/TC/c+LNaPIogACr6uiqMGQgHr4vuVy+i1bz8Va0Wrg7A+xGPlhP+bH1wPhHHq2Nvppv7DtFpnw7v3LV9ypQkaHQzmn7x4Tog/ouJg0kBrl4zv1VD+Hk/Xug1QCzcVfRMD9hrdf50BK1i9IDLqvTP0Ab9OXbcOY3faZsprCu4l7gPGcaeMuUWsoTYn/m7e1NK/cbmxgbKey93fg/Fnyq1CU+CGEUviasU7vtYEsLCwECE8zGKHJ2RdpcNXosorGFqi9kHNqJmPZfZZxo2G68nGzxfRjAn3UWPu8ohJDbZgUNB0iSEKBs7x17X/CH8vQ6KpBlYB3Djg3lMl8XFTV7hUBtcBK+bhm++m1x98kgJ90FZVxcPNXVhu2q4D3xF9JV4IH5zHz7AFqE04YK3ALQd+hXVJfHKiiOij3QotE+45uH9IgT4+WhselIuUjAxKZOvXEGcvR3O+Ve1u43sxFOFjpIeAMSDfQ/2DaPbkR2nWxAeUo+YFK62aegdXcIreHnOUsgtzxWsz0JTLWVWT2czUmgA6Ojr68AWZLIDYowBRn1GR0HKKAsTCAJPcHM7P+sBA8uwpj9GBH/6kz55+lUb07E+B3r6iAGvzwQKoYFgTjNUSCUZUFODq6kpP3HYPPXrrxCppOgtwj7bG+QCqQSXWJr04BisVPoXL531O7z/xnKj4usD33DRwuNbvwlhsbFKCcBaOuhxDcVqWv0E4PdkqGdClh9YZ5doC/pgIYyXCc2kRQIztYaIE3XekluERWkUfjRv8+A6dPSnyURfwDth94pDWz+B73Z1dqWmw8b0XXaqA78KML4ZsVry3gMvL3co75gfDTU3Z4LgmgHa0O/akOf0BsWWmxbsJtSaAXHkCWQxUgdxMIKMgWwQ+xbgDwIL0Zj6hYomOucE4EMbv0rMrpuy8XBresx/9+vqH9N8nP9D9424XYYi0VRKAyh4dHyuCAhgC3+HFltbsKY/Tq/c/WSW9+dBMGtK1l/Jpw0C0GrE1UHksDuAIxpCahoRRp0jDoxP4/OCuPcndpepe1rjGlMwMWrl9Ax0+e1rrcjF0OYd170OeLu7KEcuCa68MxO+nNX+KNd4QC23AtUrECmRxhJXXp0MXKi2pem9Fw8L361/+LoTF0jY5hbXgcJFKy8pSZWAlSkvLyNfLm9o1My6uHn6jaaMwrcKNc8Hx5mHh1FzLGK45QX1r6hMsQsAB/O7F1HiK596Z9lpQPfha2uTk5FjcTaBWBJAvxo6TWRY5Z+bl0MG4M+W+fhiDwdhfpJ/5BXDJhn/psfdfpZmfvFUhzfjkTXrig9fpmxVLROy1tx5+mj6f9ZpwB9EGKlEOt4zGLIUDKMjmAgVzVO/+1CGipbCaK+PEQvXv9k3097YNRv0uwlfBJUbbd8EK2Hn8EK3fv5OctbjM4G/gHOzibL4BeV2gZ6BqwDKEBYaVEOiGwo/yrR+/orTsLK0iAisNM6bNQlQCAhHs17GrWBOtLX8g9IfZAsQ4LxyosYYaKy8SU68KN6B3fvpauBwVc8+lsp8evg+TKB2btzLaSR6NyFN3ThHDEZXPB+eKtb9LNqym83HmidKiC1xJpF9j8mDrVX0eaGR3Xz7O56i9HlSTNtyoNhgLEHfXLKFjE7JTKCotrrzwouuJpW/hnuZfPRMVe4n+2PIfLdu0lpZXTpv/o6//WkyXEhPEBAACi8K5WBuojLA2DC2iV4OJAqyhxXpcbQmF29iZZRRNNycXenri/VxQVcc0wWRHfEoS/bl1nVFddIjcjf2HarV2YBFhqZZYYlfJ2sHnYen0ET5z5hvw1wbOAxM6a3Zvpee/fJ+e+exdenDeSzR8+mSa++MXwoJ30NEFh0hPHXuraBjUwF9x0piby5cGVgYTQ+gG3/nqU3TLC49xo/m6CK818NGJ9PGSH0UvRZs1irIbEhBEE4aPVo4YBgI9pEsv6tdB++oSjP8hWOuCP3/TO8ljDhAiK8wrgIqV4R8YJfsumyc6DF9bUycnpwYjgDBlTV7/i6VuxxLPk51y2mKmy8lVTH5oKwymAqsJEx4QW4iXZkIFgRA98t6r9N7PC+np+W9XCfeuBlZqaEAgBXprn1zQBNeBruQds5/k9ITWNGbWg7Rk/b/KXxiA8whjVZjBhWO3ttYZvmXr9m4Xse5wrvrA+aHyYRmWNosI72u7F/DTHN6tL3m51073F0IBB2ZMQCEu3uZDe4TDMSavdJUVWPCdIlvTLYNGVpgFxoTNA+NuF2u9cR3agNM4PAZgZUJ4tx7ey1Z/vpi00vZryDs0BJhU6t2ui3LUGBDcoZhm3f2AsMYrg2vDjPMGtsL3nqjeiqHq0tq/CQW7+4pGA6CeHIo/QwUlZhFA3IAgzifzV2wNakUACwoKUOpNdoDOKcqnwwnnygfQkfGhXoEWGf8Dvdt3FntmqNfEVgZdjm1H9tGHv/0gLAC8rgwKOsaUMMZm7D4N+L2zl2PoHFug2tLZS9HVCnKJc3BxdqbpE6aozrGScKHrAl+3pSyqUUasSPBwdRW+ZbryRRv47MheA4T/XW0B4ccEFUQIqz4wFKELWHewUOc8OF2Ie2Vw716Z+oSIvgyHdF3gN9FAqn5Pe91F7kOg4Wg/iy3z6gLLsVNkK7qB81Pb5Bt+Pyr2Mv1v9V+Uk2e2SYkqhLL1F+xxbVgf13s5M5kSs9OUIybTipNx3aYaUisC6Ojo6M6V0ORRWWxziRlgtaVVwjc/lG8AusCWAJMDNw0YRj6enjrHNdDqw4VEc9mYJugStm/WQuybgcphLPisvqRNbHUBAQQYyxraFWtgq7bQWMe67cgBWs3WC85ZH6jcCGOF5YfGgO4vVkx0b92ugmVlLWBsFkMYcBsZxN1LbVFfMFRwK1uGmFnFGKau8V5D4F6gLGGc8eUpj4m1yTVlJoun7g2pymgrN84IvGpJMBPs5ugsemNqDsafLbcKTYHzKpKTRQeMa0UAGR+usFWnDqtJZn4Onbl6meyVYDIQwEae/hTmabko2pNuuEnM8mI/CxR6tZgYAp+D0CDaMdxXYE3WNYiO8vDNdwmrSNt1YI+Qn1evMBgaHuLbo017Cvb1Nyo/kG9Du/UmXyN2RKstMC6LriTODXEdX73/Cbr/xttF46IL5Ntz9zxIT9w6SUR80RfvTxv4PXy+PzdEc6fNEOuRTaF142Z025AbxHhnZdAgX7oSR8s2rTY5JL4+2gQ0IX9X73JLFMbJETZS1O4xJtI0Ozu7fgsgVxD8hsl9VLQwF9MSRMRnDKoI/z9bBwr1DCQne8s51WKA+/lJD9Gz90wTW0fixmKMBYUZlg0EQPzjRxQCdI/E+yXFwrUBrfw9o25Svu0aqAgV1/hWL2l2ffDb6GJq+xyOqycs0EXp0a6jmImFb2Llv8EYDkI/Ldu4RkwU6AP+fDf0Gij2StH8Dm0J3UtEXzFmplNfvlQWG33XrS2pBQ+uMEVFxRTO1tcdQ0fT/Bkvi0ZOva5cHy5OLvQiW4pzH5pBg1nUYQ1ithnXiPPTVh5gUcPKRGzIKWNuFTvbDe3eW/nGqqj/TlfSbHIQHxLhuDB2q/kZ5AtWLW0+sEdsyWApWviGka+Lh6ifAAJ4zIwC6O7ublGPeeP7ZDXktddew9qpMTY2Niatx8EEyL9ndtK26COioCLDfV08aXyb/tQ5xDx7k+oCXT7MXrZmSwGVGF1eDDZD5FC4hRhyocVYU4CPn4g9N6bvEHpqwn10y6ARovukCQrHqp2bxewxrDJsm1mdhJk+CIraqsRkjHrPEYzPVfg8v0a0EnR/Abq6uIbt3N11ZnGHT1/5Z51dyNPdQ6ySgHM0doXTBcZhIZjr9+3i7/Oo+JsaCWtQ4SqEioqlhPpAw4FgEnAj8XRzq/A9To5OIqrKEBYdtZCeijkvthtAt7rCdWhJ7pwPft4+1CS4EXVp0UYEucCa5xl3TqaI0OpFYUdDgi4s9t9F19mDzxUTGrDEYPVDZFEenLk84JrRcGLM9MEb76Cn+Pf8DASBPXTmJKcTItZf5evAhMy08XeU5wHGKzNzc+h0zMUq997D1Y3LZhE5ONgLv0aUNXPj6uhCq87sYuMkXtRLuPpkFuTStJ7jycXeNOONGxFn7m18M2fOHIuZsBadYQF8EVgB8i4LxjTlUI3AEpunV31GS49vJEdbezH+1NIvnN4d9RgNjlBV7toCEwWno8+LKCHpWVmi9ccAOwpcsH8AteGKihlkXaCF3rB/l4gAgkAC1QUVrEvLtiLKB4hOiKODZ09SHls2lcevINStmzSnzi2u7TiIfY03H9pNGdnZWscS0bVD9wyRrPH3usjMzqK/tm3QOf4JYBVhaV3fDl2ESOkDjQm2dIzD/saVzgt5FsaC3L1NB5HPAPEG4XSN/Nd3ngDvY7bbn62lZiFhIkSUuYBLEnwBL/J9QFSWArb2kK+eLm4UEhAoJtI6aNl4XheYvcauc5jMqAyiuyD+IERXTXJaCq3du6NKngFY/2iEenK+hRuIWlNTHvhjHv1+Ykt5aDrECtz58NfUNtB011/Wjracl6eUl2anNgQwmNNCLoA3KodqRGpeJt3y84t0HG4w3NJgqr1veAf6fPwsiwRBkEgkxvHGph/o671/iV4aLED0jL655QW6tf1gQth8U2DtGMgCuE15aXaqb35UE74A2MEmR3jFGuDzqbHlFksJlhC5eopJEIlEUnfAC8PD0VVjrNmWzl69XP7aRMJYQyw2VGdxAWSwD4jJ/Y2rORliE3T1ciJksp+rl8njDBKJxDSwB49whVGmZzAaEcXGijIvYiohrB8W852qFQHkZNI6NUx4XMq4Um5OY4DZzcGJgtwNr6yQSCSWBctQEYmJhUq8hpFyIS2eX5vFAgyyMdMmatqwuABi8Jm7rSbF98esW2x2Mtna8+liSz5+wEB4Mz/LxP+TSCTGA2dorPApwwQcJxs7W7qcmSS8J0yF9QOBUY0Pl11N9I5Q+o/qGlJqY9OvuKjMkVWs+nJeWlI2bsCQ1ncNH/e6rpUUxgAfpz9PbqU15/aIqXY4QMMF5s4OQ6lnWFvxWiKR1A1wy3p3y090POlieZR2WIMfjX2K3LlrXFNg+CRcvbr302WLvk5ITswhWzu9eqUNPg0HR3s67UPpR6PWRFURUr1f6Dei69BSsl3IdiLbt8rBagB3UGdHJ+cAbx8/UwZE4ViakZ8jlsKJM+ZzwUywl7MbOdtrX9UgkUhqB6x1T8lNFxOV5YrCVTLQ3Uc4RtcYFsD8woKC9KzM1BIWELYtqy2A/PO2VGbzc4m907yMf7dXWaSs9wu9h3Uda2Nr+4eNvS1URjlaPSBO2BvWwE8ZBK1BxcXs/L383VL8JJK6B0KH4S5NsB7Y1NqJ71QHP6kJ6I6XFpf+UFxMz2Zt2JeiHC5Hryr5DO82hs9gmY2dDaIeKkclEomkfgABLCsu/baoxOYFbQJo8UkQiUQisVakAEokkusWKYASieS6RQqgRCK5bpECKJFIrlukAEokkusWKYASieS6RQqgRCK5bpECKJFIrlukAEque7CcEiHX9CVdSy5N+VtJ3SOXwlkAFHiRW0qeqXNOZDb/TwR1tVGHdpXUNdirBKGblLumFQTzwCZWmmCdKjaZcnJwMvi3Wbk5UgjrAENL4aQAmglUgLJSziOuFM6OTpwcxabpWMiNQA7IPVQEsTVjcSHlKVtriniJnCS1j2io+MZ8Pus16t+pm9hcSRsIwnElNZluevZhQkwj3C3cSy93D3r89kl01/BxYttLbeD+JqZepbtfnSlEsHLAAIllkQJYC2DnM8RE8/XyEltJ9unQlXq27kCRYY0pyC9AbDeJfVpTszPp8pUEOn7xHO04so9OXIyipLTU8oohhbB2UQvgine/ooFdeihHtQMRa3v3aNHQwXZHpBNs9P7Gg9Np0g03K5/SDsSzz7QJlJGdJQWwlpHBECwIKhAsgUb+gTS272D65oW3aONnP9FbD82kmwYOp3YRLcnfy0dsru7u6kaNA0PE/rwP33QnLXr1A1r98ff07D0PUqfIVuTCFiMqlaT2wRYLhsB91gbG+Ayh628ldY8UwBqCSoNxI+x3+8nMl+nHV96lgZ31WxGVCfT2pel33Ed/v/81PTD+DrYeg8X+txKJpHaQAlgD0KK7ObvSXcPH0JI359PIHv2Ud2qGl5sHzZ02k95//Dlq1yxSbAEgkUgsjxTAaoIuDyY5po2fQJ/OfEXMIJqLMdyN/vLZN6hj81ZigsTaUI2ZybHgukDmvWWoXwKIAlDHhQCF8N7RN9NrDzyhHDEvnVu0po9nzKYmwY3ExIk2IMIFRaqZ5Hw9SdusJiZs8Le5Bfni0RDokmOGM48/j7/Fb6tfQ6TVlVKcU6H+c8J72rr4GE4wdC14X1d+AFyLtr9TJ/x9YVFRvRARnCPyFvmsvk/IX/V9z83P5/cKRU/Bqq4H52L92VuB+jMLjO0wfdjayi8im2xsjlT7s2kodCN79qP/vfIueXK31ZIsWb+KnvxoDhWz6GheKSqBp6sbRYY3IR8PTxYF7QPsmG1MTk+lkxejxGt024u4wvh7+VIL/lvMVuP93ccPl89saoIJmeLiEgoPCqHI0CYU7O8v3D7s7OwpOyeHrmak0oW4y3QuNloIo5+nN7Vp0pxcXZz5t7SXFTs7Wzofe5lik64I0VPj4eZO3Vq10zlZgDOztbOjU9HnKS75itgQSxPkSa+2HcVkky7w2ykZGXQ65rwQauQPxAPF+s93vqDBXXspn9ROwtUkaj9pbJVZ4NcfeJLuG32L8intxF9NpH4P32VwFhjnA4Fz4h5GY873sIBg8vf2EWUN/oY42RwWxKzsbHHv4pITKfpKnDgXuFzV6Qwz3/OSJj5kdyWLqJAbqjo8FU0ahhsM/3SZiwMV3NCabBMyyHH7RezFp7xZO6DCerm607J5n1GPNh2Vo5YD1soTH86hn9f+rSr8CjjeMbIVzXnwKerRtgOLlPauMirDmj3baPpHc4U14eTgSEO796Zh3frQgM49qHWTCNp4YDdNeHm6qECaG06hEvp5eNOQbr1pdN9B1L9DNwoNrLi3fW5+Hu06foj+3r6R/tyyjkL8AmjBs3OoWaMwIYjasLe3p/d/+Za++2c5i1BBeYXtGNlaiJAuCw+fsucK/twX79GPq/4QbkWaIE82fraIIkLDlSNVwW9vP3KAZs1/mxJSksmeBdWaBLCIr8HR0ZF7AG2ob4eu1KtdJ+rE+RIWGKx8oiIxCbF05PxZ2nXsEO05cZgOnj3J11LK16XalrK2sckropyZg8lx63myP5UoxNoaaBhuMMhMRzsqGN6SiruGkU2R7q6QpUCX794xt4jKaiyoJBfiL9PRqDPCEkvJqLIrn04cHRzo8dvuEb6Fmt0cVEAHrsyofJg88fPy0ZrwvjdbbDiHQB9fmnX3/fTpzJdp2k13CvEDEKHKoNvVNCSMnp54P3026zW6c9iYKuIHXFmEhnXvSx8++SI9fdf9ossOC9Hbw0vr+SDhfDF5VFkCHPl6vN09tf4Nki8nT7YSnbkh0NXl0/Z3mgm/7cvnZm2+lrgeNFCN2CJ/4rZJ9MmMl+mNaU8Jtypd4gea8D0a338ovf3oLPpw+gv0yM0TKdg3QNy/WodvSZmrAxW1C6aCgVy2uK7iWH2gfgggF9qSEO7uRQZScctAKnNXdQdqC3TN0HW8dfBIYUkZAl2yrYf20avffEovfPkBPfv5u2y9vEsvfPUBLfxrMSWlVmmItNI8rAnd1H+YsMg0QaWBsBmiiC2qQB8/ev3B6fT8pIcoyMdfeUc72LweFRGfnX7nfeThaniCB5bUI7fcRY/ecre4T4bQ5nOnS9Qqo+9zxuSHLsu0rsD1ID9aNm5K8x55Wtyn9hEtlHeNp0vLdkIIX5n6ODdukaKxrlWKS6m4dRCVejtTUa8mVOYEAawfCmj9Asj5WOZgS4Xd0b2xoVI/NypuH0w2nOm1BSYThnJ3EI7MhsBn/9y6jmZ8+ha99/M39A93EXccPUCbDu6h/3H37aUFH9Er33zC3aIk5S904+rkIhyqjRWIyri7uNDsyY/SPSPHK0d0g9/Asr2Hxt9Jdwy9QXTzjAWz4uguB3M3WGI8yPPwoEYsfrO4cR2lHK0Z6FpPuuEmMTmHYQh0qWsLm6JiKuwRLgyT0hAvKgn3EWP29YF6YAFy5be3paJ+zfhpCZV6OlFhNxZDDLTWEkV8g4d06yW6UYY4GX2eXmPLDwP26La5OjuTk6OjEAkPV3duLIvppzV/0ff/LKPsvFzlr7Rjy4WoBVuBEY3CjbJwKgN3GkPjU2ry8vNpcJdeNHHEWHGuNcFVzySEpCLCl9TFlZ6+ayqN7NlfOWo66DrPvHMqOXBPpaYNZ7WAgeLiSCVsAZKzgzhU2LMxGy31oxts/QLIDUlpI+7+NvVFqRGZrOoGc1e0Vu5vmZiEaBneTAyk6wMTA39u/o/OXroohE8bmMHEjB0mAmIS4pWjukElwcA4ZmSrS4C3n/JMP+iyu7m60S2DRuodd5KYB7W1PaBzd25wxilHzYOdrS3dxtbkTQOGUQ6XR0tjU1LC9TGASgPdYYbyxZVSYZ+mfCKwAK1fAeteAEvLyCa/mGxyi7SnghI2rxtrmNTcDQ5iS6pFANlm5mv/m9xCDIApnzcNtNQh/oFigN8Q6dlZtGrnZoOWEAo/3DmOnDtpcOkbXDuaCQvQcl1+dJe6tGxDXVu141f1o+tSn4EAwoH+sVvvqbG1rQ8fTy+6ky15TKDpci0yGj5XmwI99TMjn4o7N6JSX1chfqjPpWHebLR46a/Xhdbh6F+3AojMCnCjvDs6Ue6DvShvcveq6d4eVDikBZRI+ZtSKvNxobw7O1PulB4VP3uf6jHn0X5U3LMJlXHXGTfQFFCAAnx8jJr8QIt77nK0aIUNAWvyVHSU1plYTTAbHODtKwbLLQXcSLq0bCui1xgLBDk5LVV5JakOtlw+WoQ1pb7tuyhHDHMpMYHiriYqrwzTtmkk9e+oO8SXUXDdKXN3pvzx7Sn3od7l9Usz5d7fiwoHNhduaqjPAm5D8+7uWuWz6oS6nj+ytVnqp6nUrQByRtlkFZDt1RwqGhBBufdyBt3VhcVNM3WiknBvzijlb3BTHO2piK3CvHu6VfzspG6UO6k7lXk4k01yFpvnLBomuj3g/rg5uQqrzRB5LIBiBs6I34TfXUpmhsF1v3b8OXTBLTGeI+IU8vfCCsE4o7HWyDd/L6HbXnyCJs2ZRXe/9jT9tXW98o7EEMhvNH6IP2hMmUIYrtkLPqLJc5+j++Y8S69+84lYHWKIYD9/6t2uCxUWmjIZYsPWXxHZXskSLi4Quyr1k+tscTPfikLGQljEBkiFzyFN5PrKdbQk0p/sLqWZpX6aSh0LIGcwm8mOe2PI7eMt5HA0gcrcnMVsUpmboyq56rC87O2ufQbJnU1wzlCX3w6Sy68HyO5yOt8I5bMmonZ+NQRm4oyVKXwnChi+2RjMVUwg0HkFeWJSJY+tT1iWfl7ewl3GGOCY/c6ir2nd3u20/egB+nvbBnqbX6/etVX5hMQQiB3ZrXV75ZV+vvrzV1rw16+09+QR2n3iML/+jRat/lP4DuoDv9EsJEw4V9e48UShKyrhehlHrt/sJqf1Z7muoX5y0qh7Yniq0k/AukPdvVY/+W+c7Mhp5Uly/XoX2UddNVv9NIW6FUCAzCsuJbuTieT20WZy+Xk/2WDAH5kPk1ptVlcGN1X9vo092Z9NIPf3NpLz8iNkm5zNx/gL8B0mAlHLzsszaKkBjNe5ubgYVeDwGT9vH4MTK+hq5uZfWzVRE/7duZmmvfMyjZwxlcbMmiYSns/9AasvSsnb08uoMc4SzoNPFv/Almu6cEqGxYgu+omL52j5pjXKpySGgOUHVxVDnL0cTdsO76f8gkKR10gYrli0+i+DQyfA28OTAriMmTQOiHLHdcz+3FVyWbiLXBfsIJv0XD7O1qu6/mkr7hXqp63okaF+uvzCxklshqrem6F+mkrdCyBAJnOLYZuUzQJ2mNzfXEe2iVmY0lI+oAMlE502nCK39zaRw+5LZAP3GEN/Vw1sbG3FWJcxHvaYsW3XtIVRExZowTs1b2VwwgQFPin9qjiPmvDF77+I5V9/bvlPLJvaf+oYp+O098RRioq9JCxRZwdHFjLDY5xJ6akUkxgvZrLVCKuXrcjLSQkiurXEMBh68GFxMkRMQhylZWVW6CrD8RxeBoYsQIBtGTxd3VmDtClUNUD9tLMh24x8cvr7BLm/u5HsTyVAyUX90wvXRYf9MeTx6hpy3HaBbLILhV+vtWA9ZwJYBDFD5LDnEnnMXkV2J64ob2iBxc8mp5C7vIfI9fPtYkxBfdyc2LPwYC1nZm7FDXG0geVc4wYMNeiJj+5n87DG1L55S1EZ9JHL3VUEHbCrwXVl5GTTJ0t/pCspycIKgLWmmVCZAL7ZwGkIEFVFm3ULESwtQdSYWl6BUI+xN2LNLiYwtPU80CgaA8aZjZmQMxoWQfTOHA7Gkvvb61nQovhH9Hw/FxXnP4+S2webyP48d3lL+ICZ66epWJcAAmQQVzK7i6liIbNecEMy81VdXvydhfK2kFvbExeihEO0PtAtvGnAcCFsugop5AMC+fit94iJB0PAWfrQ2ZNGVZjKnI6OorSMdGFB6OpC42gJW3DGdJP8vX3LRVMTjCO6ctc/yNeyK0E0AzZogjyFs3l9AY0IfEYNIaLAODtXaHTwXKxpNkLYEP0nv0gV+cZsCAErI9uETCI2QAxKCOpnCneZLVg/TcH6BBDw/S4NxZIaL+WAFkq58+bsRMVNfVQTJVosE3PhYG9Hmw/vobTsDOWIdnB/W4U3pU+mz2YLL1zEbUN3GOKChG5LERfIZ+6eRpNG3SysMEOc4e5OzJW4Ct1OY7nK4mfItEPlyMnLE8kQ6OKP7j2wQtQWiJ+7sxt1adGOnIy4Hm1osyq10Tg4RFjZmmKN7h32ZLF0eDJzgvO/ksoWkQGwkgfXpukrCosQDtTYjsEQcMtCAA6sKDInmL3FwoTSUG9+pefe8c+W9GysqhhWinUKIItbkXo5jRpUZGSk5s3kp6VNfKm4ub9F1wbDB3D9nh0i/poh0DLDxeGf9xbSh0++QCN69KUOka2oe9uONHXsrbTyg2/p5SmPko+n4TEgOFav2LLeqNZeG8b4DsKqSmWhTM1ksTQAuutzps2gzi3bigANYhyKy//oPgNo5sSpyqeqD2LcGQPWy8JZG1YNRBPXh8mAmXdOZhGuGCLLmikuLaHTMReUV7rxcnen+8feTk1DQrnXoAroivXWz06aViFEmi6SWGTTuAzpspxrTFGpWP1R0tiH779SxlAtRf2s+FvFXD9LGsGNzXIGiilYqQVYRgVY+6vuAnPFs7uYQp7P/kOuX+xQhcOCIHLmw0ewpIW/mEm2FMJK4tZ08fp/xRaWhoBgIZDoQzffST+9+gGt+eg7+vvdr+i9J56ngdx66wvcqcnF+Fj6fcsao5ywawrONS07k8XdcHAGgECdf7+3gP545wuaP/MVWvn+Qvr6+TdF6K2aACHLyMpSXukHwSi+eOZ1EX6ra6u2NKhzT/p+9js0ZextBmfTrQWUJTQcO44cUI7oZ0zfQfT7vM/p/SefF2n9/P9Rh4iW4nv0gdiDGLaxM/C5asP3C364xZH+VObpJowV1FO7+EzyeP5fcvtkM2GiQ231wR2mCEvj8DkrxPoEEC17oAeVRLCo4eZxxjltOEOez68k+xNXyPnfk2JGyS4mTbxf5uEmHDHLnLgCWLCVgQj9sHI5nTKi5VaDcTuMCyJ2HkQP32HseExWTjZ9uvQHbvVVm6dbElh2p2KihNOtMSDIw4ju/ei+0TdT345djXag1kVOfq6YRTYE8iGiURjNeXA6rfrwO1r61nyaMHS00Q2KtYAgtghimpFteGINQx9tm0WKeH/Txt/JDVAjo8rDJc7PrYf3kTGz+9WipEwMTZU2YevPRiV+jluixKQl/AWd1nJdfYHrapQS8o3fL+zThOum6qW1YX0CyBlc1DNcBFXEml63z7aR20dbSYTBByxy9odiWQRXkeP6syJjIZYiWIKFrcAC7oK88vXH1QpsWhMwbgjH4t83/yeCn1oajCfBNQYRbIwF+QHr0RzijMF6uOgYCyZixEw2n3dNhwfqEuRZSlYG/fDvcuWIYTCba+yMLsZFsdXBwbMnzF5+MNRUEuEnhp2ooJBcv93FVt9W1aSIUhbQW/N47h9yWn1aGDBivDCEewgWNFBqitWVHhvu1iKoou3lNPJ8ZgU5/XemasZxq2KbmE3un24l12+2ifXEsALF0hoLgoqHMPDv/vSNcE+xFEejTtEzX7wrvPlrA1SSs5cv0rajByoMuNcGEAMs1/p7xwa+zVZqJpgZXDMmnX5as4LijRhXri4nL56jBX/9Zv6hE9weBzsqiQwgyismjzlryXnpEREOv8LYPGOTX0Run28j9482i318CntzNxhuMFaGdQkgV4BSf3eyP88tCJvRdtF6LC1keFEJ34DD5Lpwl7DGxYJsC+cxxOLrFb/R/KU/GfT3qy4QgJMXztF9bzxH2bk5ZrGujAWVZcm6lbTj2MEaZ6FqeV/1QYzEPSeO0PELbNHXAFg89U08MeyA2f3nv/rAaL8+Y4Az+hfLf6ZTF6PM33vgnklJIy+yjcsgz1e4y7vnUhXhq4zjxnPk+eK/VObtIuq3tWFdAsiFwiarkJz/t49sc40sFPbcHdoZLTZjESZ4LWgGxvbe+d8CeuWbT4WnvjnArOr2I/vp1pceF7PNtSl+AJXlfNxl+uavxXSJK2Z1gPhk5mTVOC8wS5mWkUFvfPdFjfa02HZ4n9Hjl9YC7i+GOtbt3SGihBvjF2gILFH8bPkisXGURcZFRc8ri5zWnSG7S+lcaIyQD75OLH1zWbRPWI/WhtV1gdHKwMG5WqhboVqcabJj4f1mxWK6Y/aTtO/UMe7S6I/urAv4dWFM8dOlP9JtLz0hWvDaFj81COK6fNNa+ui3H4xy+VGDEGAI8Jpg5EyyNmDFbTu6n+Z8/5nBSNlqkHdHzp2mR9971aiVOtYGrEA0fD+u+p1mfPImxSUlimuqLphVvhh/mV748n364NdvxaSb5VDqWHWKKD5bR2XaENYngPUIWIL7Tx+n0U8/QK8s/ISORJ1hMUuvsolRZeAIC3ca7AuydMNq/vsHae4PX3JXsNRo8TPmczURUgRz+JqtwCc/ekMIe2ZOts6eC4YAENPw1W/nCxchXVGwjQHninz77u/l9PyX74k1x7oiGmOJ2NX0NPqdxfqOl6eLvXGN8XXTlR+m5KUpfwsggrCgf+P8G//cw6I8YOkirl1ftx4NBhqKOC5DP69dQTc++zAtXrdS7CMjMR69d8+qNka3YjD2hYF8BwcHGtq1Fw3r0Y+6tmxLAT6+YiIDM5X4DFZQoKtzLvaS2Chp5Y6NFHMlnrufDkbP8KG1xy5ij902SQRTwMy0NlDnMJ6H0FXGjo9pfg5ihKjFdwwdTeP7DxPRS+BSgVUFiCADx+n/uPu2iLtbiFqCfXW/e2keNQkOVb5BO2/97ysxRoWuri5hwJgYtuKcOHwsDezcg0IDgsUEFCo9BPkwW33LN66mnccP8qdt+HgpffvCPL3h/J0cVTPd2Jf4anqqWB6I60V66+GnqVf7zoQN07WBa8ZG5FPefF5UA5w1uq9ebu40ZeytYisBrPrRBi7xKlv4j7//uhAsfWKI8lHIFmDrxs1Envfr2I0aBzcSQQ3gDoMyhMYT0WHOx6vK0N/bNlJUXIwIaFEfZ8QtTcPYGL2egMqEWVSIFCKkwF8u0NdfjMeUlpYIh18sgcL2k3Dcrakbh6gELCCqjZJ030KIhrFjQTgPeyy30/g6XA/ECAkxA4P5WlAKUjMzKJa7yBh5wOQJ1koPYqH6Zc6H5OOhZ/kig61CEVAVYqNPDHCNsPSQl/gNiDHEHj6DsJrQaGgO8mNWVd/KF1wLLHasoKj8uwgwCt88feeD93AOmuA70VAgfwz9LTZz1/cZTXBfcd1I7s6uFOTnx7/tJgQQk2NxV5P5NwvF/a1O43k9IgWwDkEFQaVUZx0qLsJaGVcNag/44bUMb0r9OnQV63213WoIemlpGW05speOnz8nxAf1GcdwjZNH30Kfz3pN+bRuHn7vFbFxFBoKYwUBFR/nhE8b+zcNBVUZUlmqANcvytF1lg81RQqgxCAYyxvXb4hY2mZob981u7fRyws/Fl1CWE3onnWMbE3PTnqQ+rbvqnxKNyOemiy6orK7JqkNDAmg3nlpl4hGLVgAJ9jY2tQszIek3gArA3tIYMxJH5FhTcQ2neGBIdSpRWu6sf9QevTWe6h9REvlE7pJzkijr/74VbjLSAGU1AasXSjcB0vLbNYXXoyvMqsmS6FEjCUh6CpWg6i7Wvro2bYjPTXhPpo9+VGaPOZWESDBGDbu3yXGsNCFk0isASmAEjGeVFRcSOtZoCzlUAwLc+WOTSIAgBRAibUgBVAicHZyZgttJ63bt0OZXTYv2Nxn36mjYsKFFVc5KpHULVIAJQI4EmflZtNXf/xGB04fV46ah7jkK2KlS1JqiuhuSyTWghRASTmwArH/yBvff0H7Tx9TjpoG/B7f//Vb4bSLbrBEYk3IWWBJBeDfh5UdZ2IuiNUT8A/U3JaxOhyJOk0f/vItLdu4mvILVY67EkltYmgWWAqgpAoQwQvxsXT47Ck6c/kiISq1j6dXlZUQusBGTkvW/0ufLvsfrd+3U/gLSvGT1AWGBFDvaLR0hL6+US3rK6JmjcKpTZMIahoSRhGh4RTiG0heHh5iiRpWaWApWHpWJl1OjKfz8Zfp7KVoOnb+DKVnZ4rPyFULkrpCrgSRmAxCNGFdKoTMz9ObvNw8yNnZmRzYqkOpgFDm5edRWlaG2MkO1Ndw9ZKGhRRAiVlBFBSsC4bDtLpEoBCp1qjaStGTWBWGBFCWVkm1QOQRRFVBFBJYeUh4jmNS/CT1DVliJRLJdYveLrD3sK7juGuznLvATtXvAuOry4Tnv2k7jdmIsSYRq04ikdQr8osKxUSZKSDikI2w1ar/PTb2dlRaUvZDUX7pc9lbDlRZ56lXAP3H9e5abEM/kaNjW1YxBCdT3jEMPurEJz6wbWfqHNGixiJYyv92xhyng/Fn5BpSiaQ+wfX1oW7jxTBJTYEP6nf//U1p2ZlinLlaYEimrJRsikpedHO1+TR2+e7qucHQHW0dvUp8w0rt7aewns2wtbfzKBObjxsWQnj9e7u50ysTHqBJQ26olnhqUlxaQu9u/Zm+3vuXCAsukUjqB5gUO/zE/8jDlH1KWPT6PvsgnU/Evi9GCiA+x79dWlK6zc6m+C37zIJdqWv2wj2higgZ943jurm6uru1si2zfZa/4k4bOzv+dv2bkCNKsLebB7016VGaPHSMcrT64Hve2PgDfbZrmRRAiaQeAQGMmrWU3B1N26ip81P3UtSVWOMEkKWJle88ldBccrZbmbVoQyqrnE7ry7hJkJUHcnMXbz3kUlr2kG2Jzeiy0pLdRkqncJcwBc1w4BKJpH5Ra3WXu7v8W5lUUjzHoTh/UFZS2S9ZP21I0Sd+oFqzwMnLtmRntt+0noVwRFlx2YMsTpeFuSmRSCR1AesPC19RWUnJz45Opb2zSgPnpS7fHUdbthi1wXK1BFAwh0ohhNk2AT/mlOZ3ZlPzTdbY+rcr9XUIZuPQIoukv2GUSKwfLsilxSW7ymzKRmaXJT2Q+tPWU7Rsmf5NuStRfQFUs2xZCS3fnZpFfq+zCHcuKy1bzHWq+tvaSyyOnY0d9Q5vTx+OeZKW3/0W/TrhdZrR9y5q7BVkkeCnEomFKWPRi2bzb0pOMg3MWbJlCy07WS3hU1NzAVTDQpi5ZNP57GWb7y6zsRnKoryLj0ohtBIQhWVmvztpxaR36L7Oo2lQsy40okVPemnwfbRk4lwa1rwHFRRr31xdUnfY8D/4vmJjfSQ8rzwJgEkGR35Pnaxtf2Bcg7HzrEZRJrzi0m1syua4lJR1yFq6aZHS1a1xd8acOVaWvWTjtuylg/rz6TzAFuF5KrMxuWYh++BHJDtsNaNnaFt6buA9VXyo8Kq5byg93usWauIdLNyNJHWPupz3Dm9Hn934NO1+5Bs6/OSPtOSuuXRbu8Hk6eQmhA/icl+XG+jszMV0btZSOjb9Z3qi9x3cmNXIELIIEGxbhKMyFUxklJTlsfD9bE+FnTIXb56DYTjlXZOwQJMxpxTKnHs2vZO7i8s7Tvb2qvAgJuBo5lhyuDEOttyyooXVlrg1NdrnqBapMIZXKWkDoje2VR/llXaa+4dT55AWqr06JHVKqZC/Mrq/+zj67a43hOCFewVSgKsPDWjaib4Y/wz9O/kDmtp1DN3SbiBN7zOBXB1dyMXeSVh/x69ECXG0FrA23M4M9cjFyXlbKZUMyVyyeXLash2XlMNmwaK1nCumGz98wOkRcaAGIPrIF3t+p9c3fGeW5XAQhZ5hbalTSKRO4YA47o09QXtiT/ENrPsCxRJHLg7OFOLuq7WAwxpIyc2g9Pxs8Vk1uNYPRj9B93a+QTlSlcScVJq99mtafGw9ufJvSOqOfLbeRrfsTR+NmU6hnvo3qK9MdFoC9Vv4MBUqYcusAZSnc08vZoPC5HjKTfiazCp8aiwtgF6c3uOTf0g5VG1KykrphwMr6bk1X5pFAJ25O71i0rvUpVEr5Yh2Vp7eSc+v/YISslLqfB0yujWDI7rS0olzycnOUTlakQ+2/0rzdy6j3KKCcusVwngvd5Mggro4ylbDrNWf097LJ8nJhCVLEtMo4cbYzcGJXh4yhR7qcZNy1DiKSovp0x1Lae6mH63qHnq7uNPpGb+ZbJWyhrRgazJKeWlWasO80W5mGQmqspujawXLxhSa+oQYFD/QtVFLahcUIQqXNQCHcCws14W2MTzk2Z8nN9N+tmS1vZ9ZkEP/nNkh3nfibr+k7iguLaIWfuHUt3FH5QhxY5ZPe+NO0v6405SUk6a1x4JZ/H18/z7bvVxMhFgTbg6mrQDRwDyVXwsWFUC+YThxkyZCYMV4OrmaLQtuaz9EeaafRp7+1CGoOTnaGjcBg89UTfh/VXAcWSOSjs9oYsxngPp3NcnMz6XJy+fSsmMb6VzKZbqUnii6SwcTztDcjT/S/B1YYsjFwIhuE84XQozliUiq22sa4px15IX6eqom/L8iVT+jTvi/btS/qi0Zi6n5gk+XlpaRr6snBbh5UXpeFmXkZ9Mvh9fSbT+/RAMWPkIP/fkerTqzi2LSr1BidqpIeP7Hya30wJ9vU05hXrW7vrhyc99PTUS9FSaMyVjMCjHL2emitLTUgx/m8I2ZqTpSfXCTEA1m3KJnxOSEKaD7u/WhBdTUO1g5op9NFw6IrndUSqze3zZUcNQFE+OZJWUl3FI7iAQKSgrFBATWOWsbb8Q3FxQX0MBmXeiXO14jL2d31RuVeHvLT/Tlnt8pt5C7wLZoNq7dWlh/6Eb7u3kL3788fg4RzOPvdbV30ltxUEFwzjgRF+6ioYuFLg2OF5YUUR53uXH9ENHqdHVQ4Yo5P+z575ztEe7Ihr+vmPOjSHThxbpvXfmqnK7mNeq9B/wxzc+qKRdHXT+jJ1/we2qr2tnBUVyDOl+Q18hbfC+uQ9+Emvq8i/i7Wvk3pmHNu4u/h+fD5gsH6WRyjLDO8X3oAfQMa0NtA5uJLvPxxCg6lHBOrLXFuLUx4PcwrIT8d+JzxnljiAfH0dvBEArKKcqiKW41uKq+jdvTn/e8o/f6jYHPLZy7wLHKS7Ni2pkZgE/cndNsLkgvKIdqxMmki9T364fLRaOm9G/Sgf7gG2Is6CI+suJ9Wnl6hygo2sDN7R7ahoI9/JQj10ClS8vPpCNcSJNz0inY3U90wZv6BHNL7yNKCSYhLnFLfpEFKSk7nYVWNd6IAoSC2cI/nCJ8GlGbgCb0ZJ87yJVFSBt/sSWwNmovFRYXie88EHdGdI9QyEe16CU+o27pcWZqwcJvH+Qulk0l8cLvF7EYeTi5UZhngLCIm/F54DqRF3gP3bKLqQkUm5FMcVlJlMaWCyqiPuEAEDo/tnbgftPEK5gaefmTvY0dpeRmCqvmQmoc5XPDgMkqNy0L6fH9565eprNXL5UPUYxq0VvrPcI9SM3LoK0XD5VfI4QPv9c1tBVfV0C5CGmC6/vv3F4hFpWB8KEhQGMS5hko7mkI5w9+X5X/nC9p8RSXmSzyN5utM3vki/L3AOfgzI1P90atRMMEirmhwSQGPmhThvPOpBNc9jMKsimcz7OJdyMK5d/xcfEQn03KSuN8TxaNWSrnnSEDAQ0tygO+A/cT5x3K5w8BRVnB70WnXaHLGYkUz+eemJ1W7YZNDa5vbKu+9P2ts00SQL43uAEQwHjVEfNiUQFkCxCl9xkusG+ojtQMFKT2n04yyQLEDf7qpufojg5DRKUwlve3/Uqf7lwiZui0FQSc0y8T5tDgZp2VIxVBt/PJfz6i7II8erDHeJrQYWiV2VZUkGXHN9Kig6vpyJUoIXywJDy4YD4/aBI90vMW5ZPGsS36CN23bA5/bz4FefjS8ek/K+9UZcWpbTTl9zeFIKiFSyWSRK1YdCGe41v3F64yujh3NZb+Pr2N/j2zUzRWEDhtE0eoFFwmqH1wc7q93RC6o/2QKg0HrnvZ8Q10NOE8zex/F/m7einvVOS7/f/QvM2LhDigGF96/k9hzWoDIjJg4aPCqsE1QtQ8OW+/48o5tHk35VMVgSY2ef8Wcd/VQCjxD8I9okUPvoah3Pi1Vt6tysnkaFp+fDOt54bpROJF4RaiLnk4hxC+9l8mvEqdglsqRyuyI+YoPbP6c7b63eihnjfTTa0HVLHKruZm0G9H1tHP3F0+ww2CtnFAnDd+L8wrkIZFdOP7OYCGNO+qvFsVCN/qs7tEo4qhkqz83GrXPfzm5K5j6P0bHi8vVzWBvyeH/z6S0xXlkFmpvrRXD9SkHNXTmgPBQDejpqB9x/jKcO5eVEf8wDCuII0NOApjsFoXGJvpFd6W5o+bSVO4QGhzNUELPLXrWJp/40xqHxRRLkA4b80KaCw4H7VNg4KoD3RhNYEAQehHsPB9Of4ZenXIVL3iB1r4h9Gs/hNp4c3P0y1tB4lr1JZfJSWlNIQr4AJuiJ7sc7tWqxnWwp0dhovZUIiyLpAvECM1WQW5yrOq4B5UBn+p777B+tdEJX5E3Vjw5o18lN4Z+Zhe8QNtA5py/k2hT8c+RSNb9OTvqGhN4jtzuJHSBa4RDdCCm5+jWzlftXVJ0UAgLzHTH+EbUiXfRaPDqUtIS3pn1KP0MZ+LPvEDQe4+oqwuuuMVmtZ9PAXyazRq1UVt2ZoC51E2J/2F2AQsKoCs2iWcTPbYxnKuEO4+1jQfYHWMiOxBXi5wS9QOxmC00TE4kiJ9w/hZzVqxRh4B9FivW0V3yxCYdJk7fJpWkawtMN6HrssnY6azZRKpHDWOSL8wemvEw3Rnx2FiuEIt5ACVuV+TjqICojtvCIw3wo3CamBhbhfUjObx9Y1iMasO8DpAAzgkoqvoiRhLpF84Pc0NS1PvEOWIbuAoPXvwZLa8ERZKOcggEnsXbsDeG/04jWmp3ym+Mlh1goZoZr+J5O3sLsYGq0Owm685+phYSFG9H64GFrcAWbQylOc1Bh2HRh7+iqd89SnlfxPaD9U5lhGbkUT7404pryqCrlzfJh2EBalZoY0FrWcQi7exDGrWRQyE1+S3TCW/uECMZ748ZDKfMxfeGoB8eqrvBL6OzlSkbIOAigNrD5UJKxvqG7CKvVgMXhg4SViANSGAraF5Ix+h0GpcfxPvIGUm1TiGN+9J/VkIi5VxUVhtyO9nBtxN3Yxw/dIGekyTu9xA93W9QW8vqDKoqSGefuLvTSSTU/0UQLb+cOK4AJOAcIV4BrAlV30BROHFJEJXLrjabgYsk9XndtPfp7YpR6pyA3dDGnEFxqylpUGX5d4uo8oLW01WotQkcjYEF6tNHug2jpoLi7fmYHJgYseRYqAd14E8ntxlNHUKaa58ov6AEmfP92BA0840upoWVGXg5/dg93HVEpLq4OboTLe1GyJmkVGOUHZgzQ+N6K58ombAGr+n0yjRG8LMv3GUiXJgBtIVHbEIlrYAgckWIG5kmBeWBlVfADGbd3PbQWLGTRvpedm04uRWOpUUo3NMCLNlbQKaioHgmtmgREnZqbTr0nE6mRQtRFkXEOkOQZHcDXYSopSal0XxmVcpOSdN799l5udQHGZjxexdqt7PaqOQrYZe4e2oR1gb5YhurmSnGKzEsAB7cKOTV1TIVrC3aER03QNNUHmtCQy7YHZ3ajfd2zrAZ+/vU9vpo+2LafnxTeK1LjC+qcuVSRfw3dx56ZiYUNMHeitwkcFML6xvlNthkT20ToxokpSTXmUsuDLohmP9MdyUjAHjt5gZNwOpfA8s02IwFhfAoqKi3NKamG4aYPAXExHoylYXuGWM41ZQ7V5SGVTm3ZdPiCVvx65cUI5WBWOIfi4eYjyxuhyIO00v/reAnlvzBc1aNZ9+OrRGzPzqwsUBrgqBorCtPbeHnln9GX219y/K11NI/4vaSy+vX0jPr/mS/ndwtXB54JZTedcwcL/owwKor4sKN5c3N/8ofCPnbPxeuKvoAq4a7QIjRHCJHtytxoynPrZGH6bn1n5JL6z9in498p/eCYpahbPQi6+lV1hb5UBF0BAsPrpezKTP+vt9uv/3t2j5iU06hdzf1Zu6cnfU2HIEVxzkCfIcM8J/ndwm7q0uPB1dxXADLDVE+0EjpAt8z4J9f9EL/N3Pr/lKrAjSBdx+OgY1F+dvsHHlt/3cvIxq8Izgar22AFm9CzmZ1A2G+0Azbs2qq6MonJh8QEHQ1v3FGAnECS4qsLLQyuoC43L+bj58PdW7F2n5WfTT4TXCTeHolfOios/d9IPwY9ONDXk7u4nzP8UWI1xktkcfEVaaLk5djRb+ilgZsCf2hFb/NV0gV53sHIR7hz5fyx8O/EsfbvuNfj++mebvWkYf71iivKOd5r6NyMfVQ7jTePL16AIuIhDu+TuX0gIW+pfXLaRfWAStAYw/R/B1wKrSRVN+//mBk2j+LS/Sy0OmUjPvRnxUe+ODrilm1VVzyvpJzEqlhftW0J+nttBxLjvro/bTaxu+Ea4vukBd8XByFeU9xNNXr7UJt6X3tv5CS46tp28P/M0N6DcqB24dYDwbdUk9xqgLGCrwGTXF/08Ni18yP1R/CtpIakUA+SISlZc1AjcTjqDaREwfCPR5e/shYgxDG+iqrDi1VRRFdBv3xp7UaZn5uXoJtwdn/i50i4wlgYX1LIsdghigFYVjr9rxWd/3qK03dLsxK4wKqO/qYeniOtF1hphVB1gjEFwPR90iBX45slbMyGOsCcMSEHN0zXUBNwicT7C7r86ZbUyQwIfwWOJ5MeuIygun8X9Ob6/iilIXoBKHszWuC3Q7R0X2FAIIdxTEXoRvoa6gBPi+YBYSY4rQudRYis1MFvcTK0OQ7+gGX85I0iugKCf4fV8XT9UBHfxxcgtl5eeIMglXLEwEnk7SHXQFn/Fny86Q9YpyHeETahYBZKAd9bcLzJmBJiVJ9armwIJAN8rYmWB8zpe7Lhi81uXEic8EcuW8rf1gurndQNG6wWLTxU1tBohKWp3xNaxUgKWp2R3FJIVYQqa8rmtQmRxZYHUNEwAUaowVqRshPCIfrnDDoQtUQlyrO3fLdM3AY5wTDYTmKg5YMXmFBWJNrLmo3NgYY4GpQaNnLpAPxn4fJo/gNqPZ8ENwswt1+zyqwed0RQ5SgxUrxRo9BdwrrCzRheo7Da+Nx/st/LjXZQYB5O/AOEv9tQCdnZ0LuEAnKC9rDGKKtQhobPTYSTGLzqCILsL60IWPswe9NGgyvT3yEXrvhsfp0V63kJ+eVhNRejG+Ut37qu3z5igcmpgmpjZiPAjLq3SB84UvmBoICK4AY0K6KOTKCwuvqLRIfF4XaNw03X7wN2i0YHWbA4hOBYuMT8XQGl01OGt9EzMQKawVPxx/Vix5NJQO8ecg+Mbcf12fMOZv4bFgaMbWl8s/ZrjV9wZiC3cdXYh7WcKCbOD30TC2CmxiFguQG644/j3TirceLC6AfPIFfBEmr+NDF6+lX7jRAohB/ZvbDBQWmy4wO4bxHYx9IUACglDqc0JGFxPOrBjcrWxR1Ab6i5MqOAEqZHW99lFQMRygb1UCuLF1PzFGhN9BZWgT1EyMC+kC61PzivLpKj9ijaw2YFXAsqYyGz73AmEZYxJoYLPOomtmFAZuBdYdI7SZaoVMmfidcLEG2XDQUdznK1kpyquqZHE3Hcvypv31Dk1f+TE9vOI9mvLHWzT59ze1pqn83u/HNwkr11LAYoRo6+vNgJEte4qGBkNFKDeYNcYssi5yOP+wXtiQACIKfmv/JuI8TIHremlhYaHJXiT6qI0uMGqV7ulCI4FYteFWxZjBfXwmwq+R8FvStnzIFNRjitXpQpmOjRCcAj3CNq5lP5rYaQTd0nagCPoAC8fYc4QAIvjApbREMfGii+l976BHe94qnGrhqzh32DS9foqYJRYBDtISWCi0j62iMvVv0pG+vfVFGs8NFiIivz3iEXqg243KJwyD1Sv6ZsjRsD3Tf6JYZojGoaV/Y3qMrX1UUkPAmjnHFp4uMMng5+JFRxPP09ao/RTi4U8vD55C79/wBL076rEqCb0NzO7bWLIBZd2BRX0lK1XvEsFb2w6mZwfcLXo28BecP3amWH+ui+TcdIpKjdW7RBENBhYtmGkVTyJroH7/HBOpDQsQ/Qf9DkxGgMH3toFNjRJAWBsjInuKNY3mpnVAE2rhF8aiga5D7QCREJZUTrpypCqo3LO54qEr/3DPW0gEOK3GCSJayYH40xSXeVU5UhVEs3lx0L1CrF4b+gALSbjyTlWw/vZ0cowQ1L1xp4TloAvMPEO4sXAeS+UQxVpfV0wbF1PjdVrl+P7hzXvQLxNep00PfC42GBrPVqe26DGVgQ2DiD4ISqoNfDf28Pgd241y+nD0k2IvD7hNYR1v5dSGy7Bw8TFgRZkKlsRFpyeI4Bq6wOoWRJ/GGm5smYoVT7pA9xgeCUlKhBhdoMHANcKyNwMxMAKV5xahNgSwjJPJkRxgTjdy9xdjdPq6n7B68O5IFkCEcjI3sHhubN1fFHw+EeWoZYGFlsICos8RFiKJhfGYKAp08xGvq4OTvT1tjT5Ex/RUGAD/Prg4GBKoHZeO0d7YU0JkMOYFdyMRV1AHOF+cO6w1fS4n2kBjhBl8fZNT6OphrTIifUO4XYz9Dc5GxE/88cAq5UBVsPxvbKt+Yg00hlT08d2+leUhvCyJHV8vovRsPH9AOaIdDDOg6wurTR8x6Yn09+kdwq9TH7jH6HmZQwC5TFwsLtbjl2MGLC6AgAUrk5PugRQjwc0SwSD1dNNgcXThQo7CDuHQBlpgLH2D31zlhOObLx7Ua7Hc3G5QxUF1C4PChBUe+vwUNamOD6AaW/6XXVggfP3gZmEK2KAJvoKIUwfhwUD7gr1/UgJ3ySwBAsD+eXKr3nJRU9DwIqDAxosHaPfl48rRquBzuma61Ry7cp5+PbJW5LWlgf8i8mPlmR20NeawcrRmYMwXdWM3lz+44+gDjRD8HNGjMAMXvby8LOoRXysCyGBtUIzqac3B2FvnkEi9s5UY/B3J3Q9dLRrGRjac309P/fsJPb1qvtY0/Z+PadtF3YUGM8u9wtpZdCC7MmhZt148YrQI1gSIOqJgf7n7d8oywtVCG2iAvtu/UvhX2qMbzkAEMUaGuIqGllzVBIgPxhuXHNugHDEMYiUi+rExoCGFv+PrG77XOwyhj+TsdJq+8hPK1DMmZ26Q73C4/2znMjqvZ9WOIf6L2kcf7Vgsur76JjZgf8OVCvEedRkf1QTdkfpvATIQQN3rzIzE1REC2FJM8WsD4ubu6CY2loHTqDawmuTf0zvFrCfW2VZO2FoyKiWODnNXUNM1QxPcWvgOmnuCRR/YmwRjah9s+024XVgCXJctW5vfHfiHZv/3NedH9RbwYEXNvM3/o092LhXhxTT3hMXAOQK+vrf1Z4Oz1BjiwCoILFM0FlS+t7b8T7ijGAIuP9/s+0uEnDcWVPyD8WfowT/f0bsEUBunr16iiUteoxNJF9CtU47WDug9bOLrnLXqMzqeWN0qWEa/Hl1HM1Z+LBpEOz2THwAeGi39Guv1vKgmUZxf5jfrNaiVGswXgZpksgDiBmBZFVxitM1womL1a9KBIn1DlSNVgRsH1tfCREcrVTXZkh23YocTzokunC6wvtjTUTXTpa/rg/e0FXn172lD1dJWxc7OlrZFH6bJy98US+sQaEAbhrpimlQ+B7zGUNpStqZuXPQcLeYKoG/tKShl6xQb9tyxeDZ9sfsP/nxRldlhVHx0j7D29N5lb4gBdV1gLe2sNZ+J/U2qA2acJ/F3Lz++UTlSFayseJIr9Oe7fhdLtnSha3Z756WjdMdvr9DXe/8y6DYEFxkESLj915foSOI55WhFDJUdbajKlI6yoyXfkdBzmLjkdXqfG1BM6hjiUMJZmsLl7NnVn7OxkKMzPzRBLwXhwqq7EkkbLKbw4bHMmIkG2nPRAvAFTeMbsVB5WWOwZ8SkpW/Q8aTzQgg1wVjFgCadREw0DL5rmyzB+NaiQ6v1tsSoqHDOHdeyr9iTQ9vYEgogulzY++GWdoPEhjaVfw+uKNgvY825XSLmIF4DnCciJ3fkrkLlgoxX+Sw4WHaGZXSVzxO/gCMQcF9Xd2of2FwEzvR0dmUrUSXq0ZxHODf8jruDK83oN0FrXqCLhL1DsBQN+2Vo/pL6d/AZTK4MatZFjK1iDwxY1+jKJrCFBudehOBHvmKsDKKiq3ICNFyoTIjw3SesPX9vV+GHieu8lJFI/3HjhDFY/NY3t7yocwOrL7ib/uH238RyOU2hwHm72DlSE99gGtG8BzX3CxMTVvBJxGb32GALY5T29vY0vnU/ah/UXDjNVwZuQdhnWZdbECwrTAT1btyBeoW3oXCvIOFDCnccLHXcdfmECGmPABKwhivnCO4HVsjc3HaACNdWedwWZQUh7hHkIpXPV32NOJ9JnUeJv6kMPoNrW3x8A6VwV12bgMIS9+CyAtcXRP/BhBbKOvIAM7ynuJexLfoQ//ZlYVCg7OurK5pgSOGr8c/SxE7DRf6YAuvFQVtb29v4t3W3lGbAuCszA3xBN/DFrFZe1hgUKEQigfOptjW+EAB9Nww6oKtrWxnR0urJIQglCrK+z+H3EEChsvwYOk90Jyr/jSZ4D3+N7xD/NL6q8jXq7qrD2mPJwh/oQP07OF9xnXiFA/wGxAx/i99Sf85Y8Lf4PpHEEbYQxfeVCkdlbIhUEwHUBEKrzmOcX+VrVd035WK0AN9LQ+jOF/35qkZ1DsqLSlS+j2r0/Q1+39AkGM5Kfd4i55QvQ1lGwt/jGsQ1GQm+E0ESdj70tXCDMRU+j1/53jzFSbdflhnQVTPMTnFxcQpXapPVHBvEdA9tpbNlRqFDwdWVtBUoXeCz2r5DnVBYDH0O76k+VRFD56ntbzRRF02cQ+Xfr3yNmu9VTGyxKdegC/Xv4HPIc7hwoEuMR7xW/5bxVUUFKpeobOI7Vd+L5zhWnYqnD1RknCOStmtV5ZtquZ62ZAy688XQHVRR+d5ppsr3UY2+vzHGAwC5WyHvcd6cRD4pf1/de4Dvgi+qtwt2wjULJ/kcLR4No9YEsKSkBCPa2gdCqgFaLXjwY12qsYVMIpFYFohnn/AOImKMmTjGXWDdQTPNRK0JoLOzcwqbs7ojLlYDf3cf6sFdJENxySQSSe0A67N/045mEUDuKUL4TA6gYgy1JoAsfljUfEb1yjQCXL2oR3gbMUgrkUjqFvTEECWplV9jZUzVZODsqjvQpBmpNQFUiGZ1N3ltH1aEYEmTOZbbSCQS0ygsLRLuZ4j+bQ5YRI/yQ4MUwAS+ON3riaoBwo53Dm4hMl8ikdQdcH8a1LQz+VRzsyc9HGadqNmSm2pS2wIIF3qzjANiy8XejduLuH+ShgdmIdV+k9rAZJik7sGMNELvY/N3BC02lbKyMlg0Z1kALboCRE2tliJbW1ussj+pemUamAXGHh2qVSGShgTEr6CkkC6nJ4otIaukjERKycsQrhySugXj8IjnaK7Qc3xPEXfMpD2EqoN5HK6qAV/gHZwWscLrDr1sJFiFgGVN2G3N0N6nkvoDhM3V0VlsrI3QWHDK1QRLIq9kXxUBBrCnRa0XYkk52ETso9FP0P3db1SFiDMRaAM/PKsYSxan1stOYWFhNwcHh6/5aTfVkZqDzcCxT+3nu5eLZUWaCKda5bmk/gERhG+ZNnBfscoDYbDM5TQtMYxYOaIxy4vVSlhG99udcwjL6swB3/cZbBx9xsk4T3QTqQsL0IfTJ3yB9ymHTAKL9mEFwg9JfXMwdhTg5qUzaIJEIqkOXK+4QUJEmLS87PJ6lluYT3d0HErzRjxicON7Y2BdyCkpKbmDDSSTl8waS60LICguLn6eTdx5LIImj0GeTo6mp1d9Rtujj4oF9rAc+LvFPq3tDARPlUgkhuF6KiLCLD62njadPyjiRsKsKCgqpE/HzaQpXUebxf+PLcod/D0Pcf01yzyBMdSJAPKFjmOhWsgXGqIcqjHYYOadLYvog22/kouyoxvGJT4ZO4Me6jFevJZIJKaByDSTl8+lM8mXRIQgrB3G3jhf3fQcdQttpXzKNFgTPmUBfJkT4ofWCnXiS8AXeJyTWUIbI/ZYj9C2IhyReswIx345vMbk0O4SiUQVQBY9LEw2QvwAttIcEtFNbD1hDlj8sEDiSG2KH6grZyrs7mM2M7dHWBuR1BtY4yYdij8ngppibFAikdScxOxUWnFqW/mGSIgY4+fmRX0atxfRmcwEAiYbDudtZurKAoSpdohV3yze3ghMiVkoT40IMfwb9OuR/yiLu8MSiaRmYEz92JULtOPS0XI3FxgafRq3E8tRzch+rrO1Nvanpq4sQLjD7OPMNcuqEDAkoit1CIoQY4IAfoEbLxygM1ejxU2USCTVJ6Mgh/5i6w+iB6MCdQlDTAMadxbDTuaAvxMG0UH+/lpZ/6tJnQmgk5PTeX44oXplOi39wkUUYbXrC24W9pT49ci6clGUSCTVA3s6/3tmBznbq6KvY+UHthFA8APUMTOBQMkIgFDr1JkAcuYVsvLvKS0tNYvqw/dvZIue1NwvVAzaAmd7B/rr5Baxb4dEIqke8PP748RmSs/LEr5/qn5UGQ1o2onaBjUTr8wB6wCsP/07uFuIOhNAUFRUtJkfTI4SrQYTIRiXEKsD+G6hhUrPy6afD63VuapAIpFo52J6gvD9U++9A8OiuW8oDW7WVWw6Zg5Y/Io4HeC6WivRXypTpwLo7Ox8kS/cbKavC5vpY1v1pVDPwHLBw8Dtb0fX0eWMWltfLZHUezBshJ0FsRE8DAmAbS8RgQkTIGbkvK2t7W7lea1TpwLIGQuV2sQtgNnUaVhEN+oQEiHGAdVjgdhJ7rv9K4VVKJFIDIOtPbF9LIwKgM2TmngF0ajIXiIgsRlB7L99yvNap04FEPDFr2YBNHnTdDW4Obe2HSxCdGOxNoBfIFxiLqTLsUCJxBAQu+8PrKK03Mxr1h8fQ/i54ZHdxWtzwPUeO7Tv5N/IVR2pfaxBADEJspMzo0B1xHTGtuoj9iaFwac2+jIKsunTnUuVVxKJRBfnU2PFSipHe5XfH4aTwr0CaVzr/ua2/hD4dJ3yvE6ocwEEnAl/8oPZzDPs0H9PxxEU4OrDVqBqLBAx5Fac3ErHrkSJ1xKJpCpsiNAnO5aI9fSYTBRGBB/rFNxCjK+bE/7eg/xgtknQmmAtAriXM8MsO8apGde6H7ULaipimKmtwJyifHp7y8/KK4lEUpl9cafo71M7yjccQ9e3kUcATegwrHw22BxwfY8tLS1dw3W/Tt0zrEUAizj9zpmSqhwyGUQSfrjnzeTj6in2LQBo0bbHHKW15/aI1xKJ5BpYRjp30w9UpCwcUE0i2lLX0BY0plVvccyMnLazs1ulPK8zrEIAAQvgYn4w6yzFsObdqUdYa27NrlmB+cUF9N7WX8SCbolEco3fT2ym/XFnUBfFawQSaeThRw+YKdy9GjZ0MPmx1tbW1mzj/jXFbGtZzEFJSck8fpjJGWPyfiFqEBHmzt9eppS8zPLuMFaIPDdgEj3Z53bVh64TiouLacvhPbRu7046FXOBUjPTOE/syN/bl1o3bkajeg+gPu07k4My+G0MsBKOnz9Hq3dvppMXoigxLZWKiovIw82dmgWHUp8OXWlUr37k6Va9PWO5LNDeU0dp1c4tdPxiFKWkqzoHPl5e1CqsKQ3p3oeGdutDTg66z7WoqIiOnj9LCVeTRJDcmtCqSTNqHtpYedVwyS7MpcHfPiE2nQK4r3acZze3GURfjJ8ltiAwF9z1PcoiO5bvSaxyqM6wKgHMz89v4ejouJEzxzxBxhhubeiZ1Z8LZ2i1czRMfcxqrbzvPeE03dCBO9Dmw3vp5QUf0/m4GJEnyAM8ArT4aBxwrEvLNjTv4aepR9uO4j19nLl0gWZ//RFtPbxPDC/gd9SD5qrvRPGyIV9PL5o5cSrdd8Mt5OJkeBxp36lj9PLCj+ng6RPiezCEUfFc+Xs5RTQKo7cffYYGde6pVeBSMzPomc/ephXb1pNjDVYu4LdevO8RevKOe5UjDZfXNnxHX+/9S+Q1QA+pMdeNpXe/JQKfmgsuIxju+prTdE7qjlmdYTVdYODs7HyOC/oWTmYbGEUhfn7QJPJ39RatmvpYQlYKzd34Y/mxhgpE6ac1f9GdL88QgoVNrNG1UQsKwHOxiRQX+v0sPne9OpM2HdQ9TorP7zh+kMbMmkabDuzh7ywV36spqqrvLBXfm8zW23OfvyvEMiMnS7yvDVS+f3duoltefJz2nTwqKqHqvCqfKx/n3zt7OYbuemUmrdy5WVynNnBehWwJFrJVWpN0PcSTRKDTXw6vFXkNUCdc7Z3otg5DzCp+gOse9gb/nzWIH7AqAQScMV/wg1nXBQa6+dD0vreTo62quwS7pLi0mDZdPEQrT+8UxxoqW9g6e+azd1kgjGtTYEldZcF6acGHdCFeew/lclICPfDWi5TGFhYwphthb2dPX/+1mH7893cqYEHSxtFzZ+jx9+dQTl6OaKQMfS/eR3d7+kdv0MUE1CtJdUEj88q6hZRZoMpzAUtTU58QerrvXarXZoIbL4jeXi5j+1VH6h6rE0DOnF2cT4gVaNYWYmrXcSJeoBp0+bDOEc7R2PClIZJfVEAvfvFeebdGE4zvODo4CmGqjL29PR06c5LW7NkqNr7RBILz7k/f0JWU5GsVRgG3TDNVBuN1by/6WnTDK5OZk00fLv6OUrLSxb3RBKLsyH/rwOdVWRRxDunZmfTF7z+xtaeKAmQMlc9VZ1I+3xDBtS3ct0KMk+NaVcfKhLPzMwMmir2ZzUwS369vlOdWgdUJIOBM+ogfzKpKqPBvjnxE7BynBmNJp5Kj6d2tP5eb/w2J9Xt3UFTcJeWVChR0Tzd3umPYGPp0xss0fcJkahoSWqUL6ehgTyu3baSM7Ipd1uj4OFqy/l8RfkwT2Guuzs7k4+FFvp7e4jfs7ezKKxaAWOXm59F3fy+rIqwxV+JpxRaM1V2b1IBwuzg50/j+w+jj6bPphUkPUWR4M9HV1gSCuWLrBhb8it+pDZwPxNTL3cOopFleGhrnrsaKcb/sorzyxsyW/w2K6Ew3tRkoXpsLznfcNKz7Xa86Yh1UblCthpKSkq3c8g9QXpqN1zZ8S1/u/qP8hmNiJMwrgD644UkRT7Ah8fiHr9OSdf+WWzEog85OTvTIzRPp1fufUI4SrdyxiWbOf5uSUq8K0QIQRA9XN9q24DdqEhwqjuHv5/74JX2y+Ify/AP4bERoY5o18X66dfAocnZ0pLOXounDX7+lv7atF2NwsOIAvsPT3Z0OfP8n+Xn5iGMIs/T1H4vphQXvs5WoEhxYIqWlZfToLXfR248+K46BHUcO0FOfvElnY6PLN+gBGBPc/e1yat3kmpWPSZAZ/Nk/t/wnrF2Qk59LU8fcTq9MfUy8VtVL3eBcPVzdlVcNh/ziQrr/97do/fn9Iq/VAw7YXmL1lI+psZd5Jwc5n7Hk9T4uBytVR6wDq7QAAVeweZxp+cpLszGr30RqFdBYhPYB8Hi/lJZI83cto6TsWo/IbVEOnz3FAo+JBFXCoH6Qjz/dPfJG5RMqOkW2oS4t2nD39loXEgKXztYfJhHUwCJbu3trhWYT3wshm3nnFPG9ED/QsnFTev/J52lw197lAWoBvvdqehrtO3W8XHzwG0fPn4bqlZ9rQWEhNQsJo+E9+ovPqOnXqRtbrGFC8DTB98YnGw4qVMai6u7qSo0CgkQKDQzWmxqi+OE+fn9gJe26fEKMAarFz97Gjmb1n2h28VM4Ym3iB6xWADmz1nAFMfuSDQ9nN5o34mFysXMqr4AYB9sXe4o+2rFYtIwNhZKSUgrxC6iQmgQ3ouah4conVKDrioRZYDUQFFgG6jwCKRkZdIYtO83pCQwd4DvH9B2sHLkGfP96tetEXtwd1hyHRPd59/FD17rd/BsQ39CAwPLzDPbzpxbhTVjsGqk+o4GTIrJV0LBK9aG+Jjxi7DE5LZUSU1PoakYa5eTVWWCSWuNQ/Fn6jgUQYeLU/n0QwgHNOtH93caJ1+aE8xnjKO+pXlkXViuAgCvhG5x5ZlUkVJF+TTrR1O7jxE0HGAssLCmiFSe3iVR5jKm+8vFTL9G3L75Vnr5/+R16/cHpnK8VbzsmEZBsba8JCPLAx92rglP06ZjznH8V8wbjb438A4WvnzY6RLSkQJ9rockA8vtk9PlyUUT3dOZdU+m72e+Un+uPL7/H3dTHWRSDxWfUoDstRErLLQrxD1Ce6QfCnsjd/dVszb7FXfqH33uFHnjrBZr+4Vz6aPH3tP3oftF9bohA9N7e8hNdTI0nB/VwB9+HEHdfemfUo+K1ueE6vIcNmtXKS6vCqgWQM20jZ57ZB00xITKz7wTq1qiV2OQFYDwpNjORFu77i04kXRTH6jt9OnShfh27lacBHbtTZ+7qVuZ0zAVOFyvMCKOL2bpphBgzVHM5Mb6C7sCCgmNzeHCIcqQqodzNxFiiZqMC6xKuNOpjuB8dI1tRf81z7dSdOjRvxV3qio7T+04dpTju6toplVeNl4cHNQ7SfR5qHBwc6HzcJZrx6TyaMHs6zV++iNbt20Fbj+ynf3ZspHmLvqYbZjxAr37zCV2IrziBVN/JKyqgj3cuoZ2XjolGCP/QGNjb2tOLgydTM5+q1rapcBnJ4Xo8V3lpdVi1AALFCjT75r6+rl40d8RDYoNn9QoRF3tn7gqfpk93LKXUPCxXbPjk5OXRehaA6PjLFQSwsKiQBnfpRR4u1za+RhdRE8gXLEQ/D9VkhjZ8PDxZxNC9rmiypfB3VT5mCJzT39s20MX42PLJGgCfzsGde4kAGIZwdnCijQd208rtG0VX2tXJRcw8w8UGs8OuTs7kyMe/X7mcnvjwDYq/mqT8Zf0GQrfyzE5afmwT5bIQql2Nirihu7XdILqr43Dx2tzwPV7LdXir8tLqqA8CuJcflqhemZduoa2EsyfGQURl5B4gKsM/Z7YL/6jcIrPPwVgVmGzAyguIiqalhe4qurSjevUXY4Nq8goqrV3nPIMQaX6mMvhee3sWKw2tgwWYm58vKmV1wOqUNXuu7VGrBrEe7xk1vopVqA38Jqx9iB2sXLFKhBPyQg2+Ge43248coHcWLai2UFsjRxKi6PNdy8XeONgzG2Dfj07BkfTK4KlmXeurhstRJt+nOcpLq6Q+CCBK3ztcCJNVR8wH9hC+p/NIGt9mQPnewWI8kCvYDwf+pX+5xVRbhw2RI+dO0Vd//CKsHE3xwAzsvTfcRC3CmypHVFyTiIpU9gnURFOoNIGoVEdYouJi6JOl/6NzsTEVfAXz+VyH9ehLAzv30Plb2sDMc4CPL3Vt1ZY6t2xD3u4eQvg1zwlW4bKNa+jMpfo9JJKQdZXe3/YLHUo4Wx7TD+Uay0PnDHuAQjz9xDFzw/fjB+7+1sl+v8Zi9QIIOCPPceH8THlpVryd3en5gfdQl0YtRdcAONg5UFxmMn2yc5kID9QQuZgQS+/+/C3tPH6YXF1cxTHIR25BPnVp1Y4euHGCcGbWxF6LlYABdHX8OG1gokmb0MEK05xN1gcE+q0fvqSdRw9UcEzGqhTMQM+e/KjOmWGxFpg/V57Y2stnSxZjobOnPEbzZ75Cn858mV6492GKDG9SRUQhFL9vXqu8qn+k52fTfC7Ha8/tLQ9phbFXNFpP9b2D+jUxHPSiJnB9xdrE91WvrJf6IoCl3JJ8x5l6WjlkVlr6N6bZgyaLCDGYDQZuDi50iMUPLeeF1Ia1mRJWXbzx/efc9V1P7hA/RaDyCguoSVAj4SRc2foDmMyoDKymHO7O6gKCijBcmlqHbqg7f5cxFlv81USa97+vaAV30zFupf4bLHvzcvOkl1nEOkW2Escqg8mVsMBgatu0BafmIrVu0ox6tGlPz0+aRlPG3EqdWAi7tmxHj9wykZ68/V7yFBM212xdPN91/JDyqn4Bl67fjqyjX478J64DvRuAMn57uyE0tesY0RBZAm703uY6a/ULtOuFAAIu+Imc5nKFM77fVA0GNutMT/S5jYXPWbT6opI6udB/5/bQB9t/aTCTImcvX6SXv/6IFq/7t0JoKnR7A7lL+MK9D4k4e9rEKcjPX3mmAp+BRYXgCbpIz8xgYS2saO3xHQzy9TMogBDqOd99Tr/897cQWq5Q4jjEDxMrT905mSYMG83fo70Yuzq70L2jb6YPnnye3nns2fL04fQXaVCXqqt+bh44grw9vfi3rhUxOE7jPOobEDxEPv989+9irTsc/pHbOYX5NKBpJ3qOez0eTlUbNHPA92oX36uflJdWTX0SwBJO/3JaoRwyK9jpHjNhd3Ucwa8Qg05VCTCzuPjoBhE0Qd1Frq8cOHWcnv/ifVq+aY0QP7UA5bPl5+/tQ7MmPsCCMkZMEGijeaPG5daiGggnXFp0cYnFIzM7q4KPIbrEzRqFlc9EauNMzAWaveBD+g1L+fgn1WOUcJjGxMrjt90jkrZgDmowhgc/xGHd+9KQrr1FwvNurTuQm9Lt10S1frnq9+XpsXCtld2XT9C7W3+i6LQEEQAY5BYVUtvApvSScHkx7DJUE/je5nG5eo2T7rhnVkS9EUDAmQrv1A+4hbmiOmJe/Fy86Km+E2hkZA/RTUBVV/tLLdz3t5gZVi+hq2+s3bOdnvvyPVq9a6uwjNTih25vkK8/PXv3gzRl7G3iPV1EhIaTi8b7+I4SVqfohHjhmqKNfaePUUJKcoWJEsy4wsdPbdFVZu/Jo/TM5+/Qn1vWsfDZiq4sQAAFDxauJ++4TzhOY6ZWH5i13nxwj/DzW79vp0hr92yjo+fPiPHAyiBQQ2lJ1fuLwBD1iVNJ0fTGxh/oyJUocnd0EeUY5TnYgxu5AROpV1hb1QctAAvgj1wutnCq2FJaKfVKAAFn7AHO5AXKS7PT2DuIXhx0L/UIbS0cRwEqYAE/n89W4E+H1ohj9YlFq/+k2V9/SDuPHWLL55qAwXpr3iic5jw4nR4cP0E1HqgHiE/XlhUrD9xg4EP41Z+/Cj89TTB2htUW+dztUgsugAU4sFN3rQK4cvsmEcV5/f6dYmJDPW6FiQusOHlh8sP0NIuftvHIyiD46oe/fU/Pff4evfDl+yI9+8W79OaPX4rZ5MrA7SUzN4dsNKxVnHewn3ErTKwBhLR/Zf03tCPmqBjHxlAOhnSwVeyjPW+hG1v1K9/xzdzwfT1TVFQ0n/Os3qwntUxOWJA5c+YUv/7663DR78YZbZHNGoI9/CjMK1C4DSRmpwp3GVRWjJ8cSTgn3AbaBjZTPm29oLv44a/f0cdLf6SYhNjyVR2oFPivY2RrMeGBsS8HtnKwrhdjR5oJlIsXP+I7V+7YWG7R4T0EOL0Qd0nMLMPaO3s5WliaX/7xi1hlIiw45TswlteqSQTNvHNqhZlbzNZ++88yeufnr+kYW2iaViqcdTGB8ezdD9Ck0TeTi6Oz1nNVW+xqIJr/7NhAu48fEUv9UjLTxRK36IQ4Fv8Cas3fifBd4Nj5s/TOooUsjHB5uTZiifs+smd/uqG32QMTmZ3k3HR6Yc1XtOrsrvLZcuQL8vG+rmPoyd63k5ez5YI78L19zsHBYTPXUV0eU1bHtdJSj+CWxra4uPhmOzu77/jmeiuHzQrcN/44vple3fANxWemkJMyjoKuRBPvYHprxCM0rrV5N4o2N+jy/rJmBWXn5VVYOQFghYUHBotZUFQQbfEQIXZ3DLmBxg8cXu57l5SWQgMfvVs8qgUKwKkY46Z+Xt4sbE4sNOli7AxLzzQLGc7l0xkvscV5Z/k5oTu6cMUS+ui37ygpNbWKSwu6zFhSh9lerBvWGviU1a97mw701ITJ14STz/97FtUnPpwjYvup+2QQW1i7nbgBCAsKoTL+/gtsxR6NOiOsJU0RxdPl8z4Xq2KsGUR0nrXqM7GzG5yakQe4x0V8Pbe2HUhvjXyYQjwqTmKZExa/37ixeIx/16zR3C2NZtmsVyQmJroHBATM5QyfoRwyO1hx8OOhVfTO5p+EP5XaZQDrhyN8G4moMje0NPt+qWaj9V2jxKJ/XWNtED3M4nI90Qq6rq8/MJ2ev/chjZUiZbTgz99oxifzKnSnASqcsMT4+zDpUXmSA7/VvnlLWvbWfArTCHKAsbcpbz4vdoDT5c8HEYTfny4nAPz2TQOH0eI3PqkgzLBA737taTH7rY41CHCehUXF/H2Y8Vd15SHymn8La7Vvx670x9tfVPhbawMb/j/D4rfs+CZRodXiV1haTEMjutOHo58Q5dVScD6d59+8h8tZvdtwu96NAaoJCgrK5oeFfKN3qI6YH8wA39NpJD3S61ZyU7pdAEuJEE3j5XULrXqTdcyc6hI/gG4sJhLU4bCqJhcxk1oRG7prxFiaOGKcCCWlCSoevhNiok38YIW9/sCTYiyvMjZ8npqrUSqDbjREWPt5qpI2kcKWlhBwdxc30VVXg/ND7EJcoxsn/K2m+MFKhDU7d9oMqxY/+PrNWv0Z/XFii3gtxI//oZHGZMebI6ZZVPwA/+bHnOqls2S9FUDAmX6WHz5nETT7Mjk17o6u9HDPm2hqt3HCQoDlAGANXkiLp9nrvhZL5qwStgJgCZiStOHt7kWvT5tO08ZPENYbJlM0o71oAiHJzMkSKzY+nfkKDevep4o4AkiPtt+vTtIGBPymAcPooydfoCbc3cXEiLbuvhpYmjl8TXAI//LZOdS1VTvlHesjr7iAnvznI/rrxFZRLtVdd3T9O4Y0F+Gt2ll4rJrz/Weuh0s41ctAmvVuEkSTOXPmlL3++usX+Kkf34A+qqPmBz6CXUJaUgZ3g48lIo6det9bW0rJzaLDCWfI381b+FhZE/OXLhIVHpWjJgldzv6deohuYOUVA1g726t9J+reuh3lFhSI5WrYJU699Ay+hcinluFN6KGb7qKXJj9Kg7r0YOuwqktJIVfY3zetpbOXLoruqLZzMZQgXAigetvgURUsOYDfRGivfp26C2fvuOQkupKaLIQb54uVKrBQcc6Ng0PogXF3iLiJfdp3Ub7B+sBG5o+v+IhWnd0prl19zUXc7W3p15g+HvsU9QirGvrMnLD4HeOHV7mXAUOkXlKxpNRT+EY0LS0t/ZZvxDDlkEVIy8ukNzb+SL8cWSssDnWhg29gmGcgPd1/Ik3uMlocswYgKJrh6KsLrjHQx58CvH2qiIoaiA8mLjDLmpSeQkkpV8WsrZebB4X4+5O3hxf/vS93QXW72EAo4UydnZNjUon0dHWncAMxAbNzc/g8UymRz/PilVgh2hjrQ+h7RMoO4e45ArhWXgdtTWBV0mMrPqDNFw+Jsqees0ZYsCY+IfTluFnUu0n78uOWgPMsj8vHU3Z2dvD7070Y3MqxXA7VMnxDxvDDZ3wzru2KYwEwGTJn/Xf0E4sgREGdgahEge6+9HjvWzndphy9/kD3kvVMjNnpEk1rQVh/nFjqxflqRr+2Vi6lJ9GTKz+kXZdVe6qoSyCsQGzuteCm56h3eDuL5z2X9y+vXLnybGhoaL3eQ6Bed4E14a5wND+4cqHoyzffYq776A4jggbWVx7irq963AUFDt0S7LGaXZBLA5p1FsevNzAsgIkXaxc/gPPEhA26yJorVawVrOx4/O/3lQhFGuLHQgjx+/bWF6lnWFuL5z3XsY38G7O9vLwM70Jl5Vh/Ka0G3Cq58M35ngu2ebe01wKCpWI/YQSZ1Kw8pfzPxc6J7uw4XMzAOdtfCzggkdSUdVH7xAqPcymXRSOjrriwAsO9gujH21+mDsER5aJoKfj34Ck+nQUQ6/K1zzzVIxqUAAIWQUx7LeabY/FNfuGC8OWeP+itTf8TXSg1ZUrrPLZVX3prxMPUyNNyDqiShs+PB1bRhzt+E4FNNWfQIX4t/MJo0e2vUHP/cItXZq5buVyv5nD6iFPNB5etiAYngIBv1Ch+WMg3ySJL5TTByhDEXHtuzZdC+NTgOcZlMB4DEUTAVYmkOmBVyrtbf6Fv9/9NWQW55cMtAAv/sKnXD7fNpkYWXOGhCQvuD1ynHuZUbyc9KtNgxgA1gWsMiyBKSx++WRbtg6L72z4oQrjArIvaK2Zd+TeFBYjW+nJGEm2NPsxWoB+18m+i/JVEoh+sQX+eG9UfD66igpLCiuJXVkqjInvR9yx+gW66N6QyJyx+m/jhUVtb2wa1W1iDtAAB3zAbTl/z0yksSBaf3oPFt/vScXr4r/e5q5LMInitq4ICi2gccJN5qMd48Vwi0Qa6tQjC8dK6r2nPpRNV/C8RoHVq9zH0+tAHydWxdsoRGxOnuQ7dy+K3XznUYGiwAgi4MDnyzVvJN284p1q51tPJ0fTkPx9zIT7HIogMvvazcFKd0H4YzR6sCr9fS6ckqSegy7v8xCaau/FHMd6nGbYKgyuO/Hr2kCn0YPfx5Tu7WRquQ1e4Ds20t7dfrBxqUDT4Gsg3MJhv4FpuvSyz+4sWrmSniHXCK05tEyVXU+iwSqJdUDN6e9Sj1Ce8vcX2ZJDUH9B7SMpOo/m7ltPCvX+JY+oyI8aV+T+sNPpg9OM0umXfCt1hS8J1B1Gd3+G6M091pOFxXZggLICd+Gb+zTfS4pMiahA78PPdy+iL3b9TbnGBsATV1iAmRxzt7en5QffRvZ1Gkp+rKiad5PoDQQsOc5f3tQ3f0vaLR8mlPOoOhk7KhNh1CGrO4vckdWnUQnnH8nB9KeT0nZ2d3WPKoQbJdSGAgEXwBr6hP7MIWmYTVB0sO76R5m1ZRLEZSVyo4Ch8LctzCwu4Re9Frw6dSq0CmtZat0ZiHVzNzaDlxzfRvM3/E0709rbX7j/GjbGNJfasfn3o/SJIb23BdQURP/5i8WvwS5quGwEEfF8n8wNCdnuqjtQOB+PP0txNP9CuS8fFOKDmLvyYNfZydqNXWARvaj1AdHUkDRvEmTyZHEPvbPmJVp7eLiYz1L0DdVSdADcveqz3bfRQ95vKg/HWFlxPNrGhMJ7rScV4Zw2Q60oAQXFx8TN8c1/nm2uZPQF1kJqXRR9s/5WWHdsgFrPb8r/ycR4u9PlFhTS6VW+xXSHC7cuZ4oZJXOZVWnFqq1hFhOhC6s3KAdZRY1lep+BILgeTaHjz7so7tQeL316uHzdx2bTIxmPWxnUngIBv8lx+eJpvsv5dgCzAb0fX09d7/mQLIFqMBWquIIE1CGtgRt876fb2Q6ipd7CcKW4gIIjGYe4JfLD9N9p08QC52rPVp9EAwvLzdvGgca370bMDJoroQrUN14tjfE63sgBGKYcaPNdt7SopKcFynkc46d4H0kKc5u7PxzuX0IaofcIyFJFTlFshrMGSIuoc3IKe7n+nmCmuzfEfiXlBd/dsSiz9cngtfbf/H+Hqojnzj9dwpkfg0qldx9LkrnUTTo3F7yTXhYksfkeVQ9cF160AstA4cPqIn07jG18nEQuw1/DiI+voaNJ5FMAKfl+qFSVEN7cdRFO6jKGOIZHkbcEdvSTmBSN5565epvXn99KXu/+kmIwr5Gx3Lew+GjqIX4CbNw3jri52bGsbVDc7DXLZO8XnNYXFb69y6LrhuhVAwIXQlW8+LMHJnOpk0O144kVasOcP7hYdpNiMZGEdqGeK4QOWV1RIvq4eNKnTKLq5zUBqHxwhxwetnOi0BNpx6Tj9eGAl7Yk9QfY29iLslhpMhGGrVazlvbPjMLb6xtZZReQ6cIIfprH47VIdub64rgUQsAB6cCF4mwXwgboSQYCACkuPb6Tdl4+LDdkd7K5tJ4movwUshM18G9HEjiNoeGRP7iJHlm9VKbEOsO57z+UTtPTYBloftZ+K+b4hfqQabLWKLT0j/cJoBN/DB7rdSC38w5R3ax8u9xjzw1aW25VD1x3XvQCCtLQ0b09PzzcUEaz1iRE1cVnJtOjgalp9djcdSYgSW0vCUlCDbjG2Omwb0JRuazeYBjXrIqwIKYR1S0z6FRGhedWZnfTfub2UXZAnHJorjusWUoCrNw1q2pkmsNU3uqXFtrAxCj4n7OI2gy2/raoj1ydSABW4QHhzeomfYmLEQ3W0boC/IByoN5zfT1EpccKK0JwtxuoBiGH7oGY0plVfUal6hLclN9k1rlXOXL0k7tV/UXtp04WDwq0FwxOaQxhY+ojtVfs27iA20p/QYRh5OtWqB1YVuJxjL9enWfysdDvD2kMKoAZcMLw4Pc1Pn2AR9FUdrRuwEgDbbf5zegdXrgPCf8zFwamCEzViEUIMWwc0piER3WhA007UG7PG7nV66g0aNuZof9wptviO8X05RDsvHROx+lz53mgGKy1g4UPl6h7aRvh3Yvy2uV+o6s06hMs3LL5ZLH4NLrJLTZACWAmMCfLDNE7PsggGi4N1CKwKdInXcMJESXJOepXKhkF1OFI39g6mPo3bC9eZPo3bUcfgSOUTElNJzc0U47M7WPB2stWH9bsYz3Oyx724Vo1g8WGsr1NICxrTsjeNatGbuoW2Ut6tW7hsr+Ey/SyL33Hl0HWPFEAtcCvpzOlufvoqFxiriGJ6JSuFNrIluPbcHvGYkpvBFqFzBYsQbhWwPDycXMXC+a4hrag3C2Iv7h7XVuDMhsah+LO0k629A7Gn6UD8GYpKiRWrNRxt7a+5tIiubrGw2jFLP7ZlPxrWvJtojKwFLs9L+KFe7+FrCaQA6oALDJRlPLea87jQWHaH6WoQl5lMO2KOisF2jD1hQb2LGCO85maBVQVF3D3GbmHNfUPFWGHH4OZsGXag7mGtpRuNATDuuptFb1/caTqZeJFOJF0UuwBiTW6FGH3K5AYmO2Dx3di6nxiG6BnatsKYbV3C51jA6buCgoL3XF1dY5TDEgUpgAbgwtOf03vc2tfttF0lEtgihEWy/vw+WnV6FwtjkvAh1HSfAbAKMWHi4uBIkX7hYhOddkER1Jetk66NWkkxVDifGkd7Lp9k0TtFZ69eZhG8TPGZqk2IHOzsKgw5wNLLKy4gJztMbrQXE1G9wtuJNbyaAlnXcLlNh59rXl7e1x4eHknKYYkGUgCNgAtRBy5Mc9gSvEU5ZDWk5GbSSbZQtkUfoZVndtCxK1F8V21E5dQcm+LzpyIWQyy4Rxe5qU8INfYKolYBjdkqbEPdG7WmkOtoyV1xabFwNdobe4qOcp5dTIunS+mJFJd1VeSVAwtZ5b2CMdaKIQZfF08a1aInjeTUKbgFtfRvXCGvrQG+hlhutF/hp8v5scFHdakpUgCNhEUQY4FPcMGC+4B19G80wD7F6LqhMq85t1s44mYV5IhoI5WjTqOLDMtQtVeJEwufPwW5+4j9ZdtzV7kLd+cwgdLQlt6dSb4k8udgwhlh5SVmp4nQ8xhPhehB8CpbcMgjzLRjYqN9YASNbd2XBjfrQpG+YVa73SmX1aNcRGfx080sfg1i+0pLIQWwGnAl8SkpKbmdC9V7XMCsNnAfgq/GZCTS1ouHaM3ZPaKrjBsNIaxcwVHxxQoFFkS8B9FDhGpYObAIsT61bUAz4WqDFQz1BQSZOHs1hq3jaDGGh8YhLS9TzOZi3BQNBrq1GKvTnEgCyBNYexA+TB4hLNWoFr1EXsBqhgVtrbD4/V1cXPySk5MTlrhJDCAFsJpw5XDgAtbfzs7uMxbCdsphqyS7MI+uZKXSxfR4WnduH208v59OJl8Ulg5WmGgbr4LFAwsRobrsWRw8nNyE4y4qPVKQhy+19mssluWhG92EBSGkDi2hrMJcupyexN3XK9yNTaDzKbEUlRpHGWz9wgKGjx4mMLC8EN1UVboWi1GNyipm0eMurhc3Av2bdqJRkT2pR1hbCuZrDrJy30oWvlK+pnf46VfcOMeqjkoMIQWwhnB5i2QxxLgg3GWsHsSjg/VzPjWWNpw/IHwKMXaIbRYd7FkMbeyqiAKAMJQpooh/EE7ELHSxdxKO2VilguTp7EahngHCagxgq8nfTWVFwqJUC6irI3/ezqlKl1wTRFGBT2NeUR5ls5WWlc8CVpBN6WzRoaualJMuNhCKzUyi5JwM/lw+5RcXcioQgSNg2UHs8D0QO1yTCDam5dog8rB84VAe4O5NfcM70PDI7tQjtC0FuvuwJexZIWCptcJlMZmv7wl+uobLY4Pat9fSSAE0AS54fpzu5kL3ARfAa6verZxMtoxgFaldarZcPEwH4k5TekGWiFwiuoWc1GtZNYGwoIso/vGjOMaPsKqwp4lqJlplXWKPC1iRdiyu+D5N6wvdzsrfj644vlfTCsUxTNxAqNQz2rDUCsRjCf9Vmfge8Y+/TvWovVjje/GdYlsCPp9I33Dq26QDDW3WldoFR5APizWsv/ogemq4/G3i653B6QQnZIikGkgBNBEugE5c8Hrw4+cshJ2Uw/UGWEs5sLS4q3gqKVqsctgbe4KOJZ4Xi/r5moRYQbggYPqAeCn/qV8pL5Tn1UT1a0LVNAoqJI7/b8S5lLJ1C9FDVBZsQdDYO4i7tG2od3g78Rjs7kdubM26ObgIQaxvcMPzBj98wfdIurjUEP2lSGI0LIDh/IDlc0+qjtQ/IBboTsLVA35uZ5Ji6ED8WRbDKDqWdIFiUq8I68tGEUOIkK7uZW0BoRMWKSd1Nx3PfVw8qE1gM+oQFEFdGrUU7ioIPorABM72DvXKyqsMl7XznOeP8tPtLH55qqOSmiAF0IxwxXPlNIrTJ1wwa20PYksBIUF3UdXtLKFcthbPXr0k3EmiUi+LyYbo1ASKz0ph0Szgv7gmhrDTrukiXomHa8/1ABHDf6rnqv+rDEnVo0rkiK02G+62elIT72CK8A2h5n5h1MIvXGwqFeTmy11xlVuLttnv+grfk2/4AaHb4jlh+0qJCRgqi5JqwgUUfamm/PgaF9D7VEcbDhBFjMupx9PwCIHEBAVcb+BXB/86BG3AsbS8LMrIzxJdbGwWn4cJi6JC8R2QMk1gVWKdLSZV0C31cHQlT2dX8nb2IB9XD/J39aZAFrZgDx/RnW3k4c9dWBfxd8KlBZap0mVvaLDVd5nL0wx+ulpafeZDCqCFwNggP9zE6R0uuHWz2UMtA3FUW2eqR/xfvCOOqY6qgHCqjl0DAWBV/wA/KqVTHBH/4Zj4v/J4fcD5+D1f7xx+itUd0uozI9dLGaoTuODacArl9Cq/nMwtd72ZKZbULVxmADYreoHTKk5yhtcCSAGsJYqKikawAGLvkU6cdDvCSa5rFOGDL98CLifvc5lJUb0jsQRSAGsR7ha7cMIs8XQu2MFcwBvGyLzELLDw5fPDZk6zuXwcFAclFkUKYB3ABV1MkvDT8Zy8WQgb3qi9xGggfJzOcppnb2+PwKWSWkIKYB3C1mBfCCELYE9OVhtcQWIZ+N4jWGk8p4Vs8X3KSc7u1jJSAK0ArgA3sxjCibqtFMKGD9/vQk4JfK9/5/Q+pyvKW5JaRgqgFcEiOIkrBjaqbsVJbu3WwOB7C2/xeE6rOX3AFt9FHJfUHVIArRAWwslcWR7gp625kgSojkrqK3wv8zjF8dO13LB9xvf0jOodSV0jBdCKKS4unsiV5V5+iu3FwrjyyPtVj+CGLIsfojlh9cbXfPsuiDckVoOsUPUArkij2YK4mytQN34ZwY9YZSKxUvheJfLDWb5vq1j4fuCE1xIrRApgPaKgoKCLvb39RBbA/vyyJT9eP7sYWTkseth74zynY5xWclrKwidnda0cKYD1EK5sQZxu46dDOCEsP8RQOlXXAXwfkvnhFD/u5XvwN4veNtU7kvqAFMB6DFc6rDUewGkUV77ufKgNPyIuocSCcH7ncT6f5KfHS0pKEJPvX04Jqncl9QkpgA2E0tLSQK6Ug7hy9uWXnfixDVfKYNW7ElPh/C2G6HE6waJ30M7ODqHoDyhvS+opUgAbICx+EVxJe3EF7capAx+SlmENYNGDpXeKn57k50dY9Hbz8318DP58kgaAFMAGDlfcZlxhYRHClQbjhUhwtJahubTA+YUVGhjTO8EW9HF+PMqHj/BzOaHRAJECeB3BldmfUxuu5K24QrfkQ204teYKHyk+cB3C+ZHG6QznAcb08HiWH0/z42nxAUmDRgrgdQxX/Iji4uJm3LXD/iXNObXi1IKPR7JAuuEzDQ0W/0ssblH8FEJ3jlN0UVFRtKOjIzYaysBnJNcPUgAlAhY9zCiH8dNGLAQh/DyEn0cg8fOmfKwxJ398tj7A54yAA5f5aQyfN1ZgIF0qKSm5wimBBS+WRV5uIn6dIwVQohMWEOxyF8AWkh8Lhi8Lhy+LRiC/BYuxEb8HsYRPYiAfr3VxZGsul38fe+JipQUiqsAVJZaPx/E5pXBKdXBwQETlq/y5q/wokVRACqCk2rCwuHPyLCws9GDhc+dDbvb29q4skO7cnfbi11ihgrBenpw88D5/3pVFyJkfsZE8NuW14+eaEzHY8wKrKZAKOSE6MmZhc/gxmxPW1aKLmqqkLP69XP6OHP7tbP5cNj/P4sdMTkX8vkRiECmAErPDQgSBc4LAsRg5Kq+xDwpWq9ixcNqxRYmypxkJG3vElfJ7ZfxeSUFBQQn/XbGzszPErIi/B13aQn7M51RpPzmJRCKRSCQSiUQikUgkEolEIpFIJBKJRCKRSCQSiUQikUgkEolEIpFIrguI/g+4VegUjjKndQAAAABJRU5ErkJggg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" name="AutoShape 6" descr="data:image/png;base64,iVBORw0KGgoAAAANSUhEUgAAAdEAAAIKCAYAAAB80nXqAAAAAXNSR0IArs4c6QAAAARnQU1BAACxjwv8YQUAAAAJcEhZcwAADsMAAA7DAcdvqGQAAMpbSURBVHhe7J0FfFRHE8An7kYSIMHd3d3dpUCxUqFoW9pCsVKgSFuKtWgLbdHi7u7u7hAsweNu38zL8pWQk3eXk3eX+fe3fTebkFze7dvZ2R0BhmEYhmEYhmEYhmEYhmEYhmEYhmEYhmEYhmEYhmEYhmEYhmEYhmEYhmEYhmEYhmEYhmEYhmEYhmEYhmEYhmEYhmEYhmEYhmEYhmEYhmEYhmEYhmEYhmEYhmEYhmEYhmEYhmEYhmEY5l1sxJVhGCOSmppqg83dxsbGB68e2OWJr93w6p6cnExXF1tbW0e8OqSkpLjgFVCm51N6LYjDr6XQC/xaLL5Mxms8ijHvtChsEdTw54eLq/RvGIYxPKxEGUYPUBHa4YWaPb1GRWUrlGMRbIWwFcCWH/vy4jUPtgChJE0KKtokvDzH9/cY38tjfB2Er4PwehfbHXwdiv3JeE0WV/r+FLym4pVhGC2wEmUYLaAickOlkgeVTB58TQoxFyrEQLzmwL4c+LXsePXHPi/pH1gQ+L4j8fIK2wvRnmFfCP5NT9BCfmJnZ/cYX1Mjq5ZhmPdgJcow74GK0hcvdVGZ1MVrHVQgZF2SFUmWpy017LPqZwf/9mS80DYwNbJOH2DfMfyzD+PrQ7hgeIpXhsnysBJlsiSoEByxkVWZD5VmflQKxVEug3JJVBR5rF1JZha8Z8/wch1v01V8fR3vXRBarbRV/BBbXNp3MYz1wxMFk2XAid4bL/Vx0m+GE31tfJ0Nmzs22q4lK5PRA7yfqXj/yKEpGhtt+57CtgvbPlycPMcrw1gtrEQZq4QUJrZc+JIce2pha4CtIk72znhlTADe/0S8XMN2AO/7YZQf4PUpNjqDZRirgJUoYzWgRUShIo1xsm6JE3U5oURzojVkL30DYzbws6Az1hf4uQTj53QD5Z12dnbbUQ5N+w6GsUxYiTIWCU7CFHdJISXkBFQJX3fHaytUmCYPI2H0Az8zclrah20FtqPCQg3HK8e1MhYDK1HGokArxgkvtXACpnPNyngthYozR9pXGUsFP9dQ/Dyv4ed5Aa97sGs/fq50xsowioaVKKNocFIli5OsS3+8DsTr5zi5kvXJWDGoVGNRmS7Gl9OxPcHX8djYQmUUBytRRpG8tTix1RetGk6ivFWbxcCFEynO89gOYTuIY+AINk78wCgGVqKMokDl6Yntc5wov8Lmj42UKcOQQk3ASxi2v7H9bmtrG0L9DGNOWIkyZkVs1+ZFxVkdJ8VW2NUaFadP2lcZRjU4Zui8dC+OlY34+jhe72EjD2CGMSmsRBmzgZNfQVSew3Hya4piTrxyDCejEziGyDp9idejuAj7FcfQubSvMIxpYCXKmAyc6KjSCXnSlsfWF1t7nPR4DDKG5BCOsXk4rChrEiXOZ+uUMSo8gTEmASe2/HTWiS8pEUIJbOwkxBgFHGtJ2O7hy/04zuaihXo17SsMY3hYiTJGA5UmFZSmrEFfYvsUJzRX6mcYU0EKFS9rExMTJzk4ODxEhUql3xjGYLASZQwOTlzOSUlJrezs7Lrh68Y4cVHid4YxGzgOqbLMAVzYrcFxuR4XdBwmwxgEVqKMwcCJygEbZRGaj4qzrOhmGEWBivQRKtGvsW1FMRGvqWlfYRjdYSXKZBqclHyxtUfF+SGKDXBSosLVDKNYcKFHnMO2HMftWmxPxJcYRidYiTKZIikpqQsqzZ+wUSFrB9HNMBYBKlHy3n2N7SdUpDOlTobRAVaijM6g1emJl5Y4AQ1GxVkTG48jxuLBcX0Th/J0bFuwPRPdDKMRnvwY2aDSpDjPNtgm4CRTGBt53zKM1YBjOwHbQ2xT0TJdjC1efIlhVMJKlNEKTijO2Criy2F4bYsTC595MlYNjnPiKFqnE+3s7E7gkOfQGEYlrEQZjeAkUg4nk5FodTbGxiXImCwFjv9oHPdUQeYXVKSH03oZ5j9YiTIZQKVJlma25ORkqqYyCicPt7SvMEzWBJ+JRGx/4rMwEcWX+FxwOkFGgpUokw6cKOyx9cXWDyeKctjEVxiGQcv0AT4TC/HlbFSoEWm9TFaGZ0hGApUmlSQriW09Tg5FRTfDMCpAZfoclSmFdx3FRoXDmSwKK9EsjlCehfElVVX5GCcEP+kLDMNoBJ+bKLysxDYXn5tLrEyzJqxEszi4ou6Il+nY8uIkwOOBYXQAFSmlDHyFz9FEe3v739N6mawET5pZFHz2y2Mbiq27ra0tjwMzEJ+cAPFJiZCYnIQtGRJTEiE5JQWSU1MgBVsSvn4fO1tbsLOxBVtc79jZ2oGDrT042tmDPV6d7B2kZsOPtVlARboH16ET8Hk6IrqYLAA/bVkMVJrOeBmC1y/wGsDWp3FIQMX4LOo1BEe8hODIV/A8MhSeR72B1zHh8ComDEJjI1FpJkMSKs/kVGz4OhmNGpyIIQVS6XOSFOn72KICpY+M/iOF+laZ2mO/HSpSBzs78HJyB19XT/Bz84Ycbj6QwyMbBHj4QS5PPwhw9wVnByfx0xhDgp+ZZJViW4FtDDseZQ14As0i4PNth60YvvwZWyuciDlhgh6geoOo+FhsMRCZGIPXOAiJfA13Xz+BoNBgCAoLwfYMleYbtCSVFwVBSjg7Kta83jkgv08AFPQJhIK+gZDHMzu4ObqAh5MruOPV3dFVUtKMfuBi6AQ+Y1Qp5jy2RNHNWCGsRLMAqDwdk5OTh+DDPARXxwGim5EBKcIHoSFw/cUDuPnyIdx+/RheRYejJRkBYWhNhsZFSluylg5tC3u7uIOPiyf4OHuAr5snFMqWC4r75YNSOQpAId/c4GTH9QV0AZ+7N3j5Gxtt8bJVaqWwErVi8CGmXLd58OUCVKBN0noZVZCyjEtKgNjEeLQsX8HRoMtw+OElOPvkBkTER4vvyrq4OjhBxcBiUDtfOaiTryzkRSvWxcERXOydwMHOXnwXowq0Si/i89cTGyW45yQNVgYrUSsFlScVyO6DbTiugguJbuYdaEv28vN7cPnZPcnKvPcmGB6GBsPzqFBp25ZRD5255vcOgALZAqG4fz4ok6MQlM1ZCPu9xHcw74KKlOJKf8OX0/F55KT2VgQrUSsEFacXPrR/48NK4SvMO8Sjtbn19nFYfXk/HAm6qMhzS0uFnJwq5SoOH5RpCJ1LNQA3R2ecYHiKeRd8Ls+iMqUC9k9FF2Ph8Ai3IlB5Usq+RvhyHLZq+LBm6c+XQkXoPPPas/tw8dltOPv0JlwKvgtxyQniO8wLnTG6ODiBo70jONs7SNuidDZJV1JIDrYZzyCTUpKkv4u8euk1hcfE4sKAFge0HU3ns0qwoskpiaxTUqoVAopC6RwFoIhfXvyb7MR3ZF1Qkd7AR3M8vtzIVqnlw0rUisCHk0qVfY8PJhXNzrKExUXB+msHYfWVfZISjU6MgwQTO/+QBebr5gX5vHNCHq8c2LJDgIcvBGLzd88Gfq5ekuK0tbGTFGZa6EqaNSf9J67vQwoSP2NJTUohMPiClCr1UXBMQlKSFEbzIioUQqJeS+e7T8NfwqPw55LXMPWrCp0xJrQwIM/fHO4+0Akt1G7lGkNOvAdZGfy84vBCvgpDsSljVcfoBStRCwcfRkrbR2eeP+K1GyrQLPeZxqCSvP3qMVx6dg923T4BRx9dhrhE481Lzmg5ZnPxhGyunuDj4oEK0VtSkvl80hRmbk9/CPD0AzcHCslVFmSxUkjOY1SsTyKew0NUrI/CnsOr6DB4ExuJLQLexERI99RYULKIKrlLQMtiNaFSYDEo4ptH8gzOiuDCdw8+s9/hy8uoTDltoAXCStTCwYewGl4W4gNYOq0n60DK4N9Lu2HH7ZOSxfUKLTCyyAyNh6MrlMlZCMoFFIHyOYtAflSWns4UT5kWU+mKypIsR0uF7hltCUcnxEIkxb8mxMCT8Be4KLkLl4LvwMVnd6TkEMaAFiFkodcvUBG6l2sKRf3ImTxrgfc/CC/foDLdkNbDWBKsRC0UVJ4ueOmNDyCVZMoSMQbkBERZf669eADLLu6E3XfP0H0QX808dD5Jk7q3szsURuuoRp5SUDVPSSlWMiuHcdD2773XwXDyyTU4/fgaXH8RJMXHUpwsKV5DLVtoK7t6ntLQq0JzqJyrGAS4+4GjfdaITcXnmAYynZPOxOeZY0otCFaiFgg+cN6oPKbhy674wFl9wWxyljny8BJsvn4YzgXfgvuhwVKO2cxCgz+7uw9UyV0SquYuAcX88kIu2or18JMy9zCqiRGxtMERr+Du68dw5ukNVK434HHEC4PsBJBVT9vj5dHyb12sFjQpXEU6U7V28N7RGcR2bIPxuWbvXQuBlaiFgcqzED5s/+JDVlV0WSWkJCnJwb57Z2Hm8dVw+9Uj8RX9sbe1AxdHZ/B38YLGODG3L1lXmqipn8kcZK3eevkINt04Im2vU75gOlcl7+HMEujpBwOqdYSOJetJZ6fkqGTN4DP+MDk5uZOjo+M50cUoGFaiFgIqTtukpKQWdnZ2P6FYxpLP4DRBidtPPb4G224egwMPzkvetZmBnFiK+ueFarlKQsVcRaFUjkJQxDe35BzEGAdSnA/ehMDVF/fhQshtOP3kOlx7fl/6bDMDJc+vV6A8tChaA+oWrKBIxy1Dgc/7A1Sm4/B5/xef9cyvRBijwUrUQsAHqhc+WPPRArXKfUb82+DYoyswdt9CacJNyeS2IG3HdinTCD6r3BYK+ORUGzLCGJe0kByAZ5GvYcmFHbDs0k54ERUmvqof9Fnm884B39f/GFoVryktlKwRfCYoE8hY/Ht/wsaeuwqFZxWFgw+ST3Jy8peoPIfhg2R155/kBbrv/jlYd/UgnH16Q+8MQq6OzlA6ewGonKsE1ClQDqrnLi1lzGGUBYXY0Ln2oQcX4SxaqJef3Yfw+CjxVd0gZVoKP/NOpRtI56ZFsuW2aC9pVeDzT+ekC7BNwjkgc9syjFFgJapg8AFyxkYP0Ic4OVjVwR2dd849uQFWXN4DL6JDpXqa+kCxmt3KNoEuOJHm9souhZxQ4gJG2eC4lpJgUPIHOkddcmE7PI2gUpy6Q4qTkldQ3OnQOt2lGqrWBN4rYh/+nVRA/6XoZhQCK1EFgg+MlEAB2+/40LQQ3RaPlIbvTTDsvnsa/jq7BR6jFaortCVLjiaUUq518VrQrEg18HK2egdlqyc2KR4O3r8AG64fgkshd6W6rDj+xVflQ6XceldoDu1K1IZiVhaahPfjDCrSz/HlJbwaKrKIySSsRBVISkoKFc9eig9KlbQey+dFdBj8fnw17Lh9Qi/lSZTMnh8+q9QWqucrLRWRdsoiMYRZCcoHTBYpJXr46+xWOPHoiviKblDh8foFKsCwuj2k1IvWAirSu3j5FBfXh9N6GHPDSlRB4ANC9T8rYduAD0ku0W2xkHPQi6g3sOXmMZh2bIWUTk4XKPg+m6sXlMtZSHIQaliwktWdeTHqwecALobchrmnN8CZx9elEnW0m6ELTnaOMKBaB+hZvhnk8vQDOysIZ8JFdig+B92wHcBm+RXhLRyekRQEPhytcOKYiwo0r+iyWKiiyJ9nNsHaqwfg1qtHOm/NUQ7aHuWbSoqzBFqgVPGEyZqQs9m910+khBvLL+2RvLd1gSY5Gk9tS9aRFKq/q3faFywYfJ7e4IVqBS9M62HMBStRBYAPhB225tjW4UPhJLotEvK+PBx0EQZvmQGhsbpZnhREn8MjGwyu3hn6VGzBDkKMSrbePAa/HF4GD8JCdK7OQ3mOJzftB+1K1LV4722cLyh+dCBao4vYIjUfrEQVQFJS0ud2dnZT8KVXWo/lQQH2h4IuwOLzO+DQgwuSJSoXqj3ZoEBFKYMQZRKiCikMo4mohFgpTGbzjcOw9dZxnTIjUYYqSvPYq0ILKXGDq4PlrltRkZLynIBKlGJJOSmDGWAlamZSUlIG4INAXrgW60YYFR8D3+yYjRbCUZ3jPCnt3vSWX0IJ//ySMmUYXaAzUjp3/3b7LNh//5xOSTooSUONvGVgfrthUg5lSwXnEDoonopzyAhUpOy1a2JYiZoJVJz22IbgS1pBWqQCJUehddcOwNxTG+BphPzwNfKqrZu/PHQt0xiaFqnKKfiYTEOLt2OPLsO/F/dIyjQ8Tn4CB08nN+hbtS30LEfOR/6i1/LA+WQ6ziWU4Ui/7BWMXrASNQM42G2Sk5NH4MpxDA54iyxPcezhZRi+ay48CA2GxGR51if+rdI22o+NPpNi+CjLEMMYEjqTp3zLdGa68/ZJ2d68tAtCYTFjG30K7UvUscjzeJxXErAtwnmlPz5rbJGaCFaiJiYlJcUJB/jX+JISyVsU+IDCw/DnsPj8dvjr3BaIS5R37ulo5wClchSAjyu2ks492fJkjA1ZpgfQIp17aj1cDL4jZUeSA52XdihVDwZX7wRF/fJaZF5enGPmhoeHj8qWLVu46GKMCCtRE0IWKF6G43U0KlL3tF7LgBTo6qv74Lfja+Du6yeiVzu0PTaiXk9oXKgK+LparN8UY6FEJsTAsaDL8NOhpXDjZZDo1Q6N208rtYb+1TpYXKk8fFbj8fIXzjGD2SI1PqxETQRZoHgZgoP657Qey4CqcDwKfS5tj629dkD0agb/RvB18ZQSg4+s19uivR8Z62HWibXwz7lt8DTypbQolEPNfGVhcpN+UMI/n8Ul+sA55w98z9/a2tpGiy7GCLASNRE4oL/CB3cCDmgP0aV4KExl9eV9MP/MRrj3+qmkULVBsZ5dyzaCPhVbQukcBTnWk1EMNH5pHK+4vFdSplFopcqBChuQ01HfKm2lEnuWgrBIf0NFyl67RoSVqJHBgUyp/PpgW4gK1CLuNz1t0TjBDN85T/K+lRM2YIer9LzeAfBbq6+get7SopdhlMntV09g0OZf4dqLB7LCsujBrZO/PCzsOFLy5qWUlJYAzjv08E5EJfojNo4jNQKsRI0MWqBUTHs2KlCLySBAuW5/Pbwcbr56KHo0E+DhCx9Xag09yjUFfzfLT6nGZA0oYQOlpaT0lHLP+XPiWP+29ofQvVwTadfFEsD5h5Qn+WFMw6ZfzUFGLaxEjQgq0Oo4gPehArWIPaCE5EQYvedPWH5xN67O5S1a6+QrC7PafIOK1M/izowYhgw1qm07Zu8CWHl5r+jVDHnsNipcGea3+06qX2sJ4FyUgM/nRzgXrRRdjIHgWc8I4INJ97URDlzKhWsRFihVy5h8cCkcfHBe9GimsG9u6Fu5LXQv35STwzMWT3JKCmy7dRzmnFwHl57dkXWEUTZnIfi+fh+oW6CCRWzv4nyUiIq0D7ZVbJEaDlaiRgAHax68UJmiQmk9yoWC0Vdc2g2TUIG+jgkTverBvwnalqgDPzT4GHJ7+rP1yVgVL6PDJEU6//RGVKTaEzV4OrvB57iY/KpWV4tYTOLc9CI5ObmDo6PjcdHFZBKeAQ0MDtIiaIluRwu0sOhSLDRh/IGTxR9nNkmZXrSR3ycAvqzxAfQo34wHDmPV7Ll7Wootvfb8gVavdKpR+kHphjCszodSyTWlg/PTM1z8tsaX5/Gq3eRmNMJzoQHBwemHbQUOzMaiS7HcevkQRuyeByceXdW6dUWTRIcSdSWHioLZAtn6ZKweeiKCI17AgjOb4a9zW3GRqbnSmA3+VzJ7fpjUpB/UzFdG9CoXXOxfTkxM7Ozs7HxHdDF6wrOhgUDl6YptDiqYPqJLkVDJqHPBN6HvhinwPOq16FUPlSUbUL0DDKjaERztLLbQDMPoBW3prr16ECYc+AdeRIVqtUppe/f3Nl9DowKVwEnh6S1Rke61tbXtjHMWpwfMBKxEDQAORnLRm4hK9GsclIq9p/j+pPOemcdXSx6J2qiepxSMqv+RdGWYrMzNlw+lrF3kfKQNB1xsflapDYys31vReaJxPqAVwWpUogOwhab1MrrCSjST4Dikiiy9UHkuwIGo2CcmJiEOvtnxO6y/dkj0qMfe1h66lGkAvzYfLE0IDMOkWaXTj66CmSdWQYKW7V2iRp7SsOSDMeDlrNw02Th/kffUOJy7KCEDn4/qASvRTIJWKB3QL8YBmC2tR3k8Cn8Oo3bNl5wltD0l/m4+aH32hi6lG7ICZRgV7LxzEibs/wfuyEjQUDlXcZjctL9UfF6poCKlbakvcQ77hxWp7rASzQSoQMvhZRsOvFxpPcqD0pp1WfE9vIoO06pAy+QoBCu6jQd/V292HmIYNdBzFBkfDX03/AwH7muPq6Y0gX91HAX1CpQXPcoDFSklEu5ka2u7M62HkQvPlHqCg84bG50nNBFdigLfG+y5dwZG7/4DHoY9E72qoXqfbUvUhtH1P7Loyv4MY0rC4qJg+tGVsPTCDq31SslB74eGn0C3so0Vm5gB54yLOJ+1w/ZIdDEyYCWqBzjYnLGtwZetcMAp7h7S2c0/57bDz4eXQHicZgciVwdn+L5BH+hZvhkXy2YYHUlMSYJdd07CsB1z4HVMhOhVjaujM3xSqTWMqtdbsTVKcV47g5dGaJFGpvUw2mAlqiM4yGyTk5OH4iCbjPpTcU9CQnISLDq/DSYfXAIxWlbHub38YUz9j6F9ybq8fcswmeDYw8vw3c65UiJ7TWEwpDz7VW0Pw+r0UGyd3ZSUFArVozqkVEqN0QLPnDqCSrQ2tg04yPxEl2IgpTnhwCJYfnGXVAtUE+VyFoZfWwxWtMMDw1gSD0KDYdTuP2DfvbOiRzUOqEibFa0OU/H5o21epYHzWxReBqISXZrWw2iClagO4AqtEA6wCzi4FFdYm5QmKdC/zm7RmPOTsg9VCiwO/3QeJTkQMQxjOKi82uDN02AvKlKqiqSJVsVqwfSWX4CPi/Lq9OM8R9tYddBYOIeNPXY1oMyNeQWCCpSWjPNRgZZN61EOr2LCYdjOObDy0h6NCpT4qEILmNHyK/B1tZjypgxjMZCTXqtiNaXXZ57e0Pg80tbvlef3oGqekuCtsFhSVJz2qEgrxMXF7Zo0aRJnNNIAW6IywMFECRWGoAKloraKumdxSfEwYPNU2HZTcyYVO1tb+KpmFxhepyeffzKMCfgXF7VDd86CpGTNVccq5SoOizuNgezuytsZwrlvLs4Xg7GxNaoGnk21QAoUW3t8SYnlFeUJ8DTiFfyw90/Yeus4vU/Rm5G3HrifVmrNCpRhTMjmG0elMLPn0W9Ej2pq5SsDvzQfBEV9qYqicsB5harzf4Xzxnxs2mvDZUF4RtUCDqKCKSkp29AKLS66FAHFqPXb+IvWYG8KW1nc+XupcDBV5GcYxnRQhaQrz+5DlxWjITROc9QIVYFZ0vkHyOutrHJqOAe+TEpKaufo6HhCdDHvwLOqBnDwOGIbgyuwYqJLEVA1iW+2/wYHtSjQAA9fWNBhBDQoWIkVKMOYAUqsUC6gEKz8cAIU888nelVz/UUQDN4yTWtyFFOD85+/vb39WJwLXUUX8w5siaoBBwydg36HFiglZlZMEtk3MRHwxdbpsPfuGY1p/CgH7tIPxuADXIQVKMOYGYodvff6KfRcPR7uhwaLXtWQ0l3QfqRUBF8p4HxIW7l/4lw4EBufj74Dz65qwEFTFQfLN0pSoBHxMTBu/1+S+7ymUUyFs5d3GQsVA4uxAmUYBUBFuwv75ob1PSZLz6UmLoXcg+G75sLraOU4xeI8SBPJJzgvticDI62XIfhmqAAHiV1KSsp2HDhNsCniHtEZ6Hc758CmG0fo/YnejOTzzilt4VIyBYW8dYZh3oFCWwZs+hUuPbsrejJCz2713KVgfvthEOChnLwuOC9ewPdWz5bTAv4fNlPeAxWULbbhOEiaKkWBJqUkw4xjK2GzFgVayCcXrPlwopSFiBUowygTskg39ZoilUkjC1UV9JyfeHwVxuxdCNEJsaLX/OC8WAHf22xsDqIry8NK9D2SkpIa4GV0mmR+4pMSYfLBxbBQykSkXoHm8c4Os9t+A/l8cooehmGUCuXN/b3111rTbm67eQxG7JoLkQpSpEhPVKIfYuOVOsI34R1SUlIoDnQLWnGKKG9Gq9F5pzfAj/v/1qhAA9x9Yf9ns8DX1Uv0MAxjCcQmxkOzf76Gm68eih7VUPWXiU0+V0z1F5ybruOlMVqmIWk9WRe2RAW0qkIl+jW+bJTWY17Im2/jjSMw89gqjQo0JyrQue2GsgJlGAvEBS3SP9oPh1I5Cooe1ay4vAf+PLNJ43GOiSmB7+UHbFk+dSxbogJUoLXwsh+tUEUU1dxz9wx8un6yxmoslG9zY89foET2fGrPVhiGUTakFh+HPYf2y0bAk4gXaZ0qcLS1h4lN+0Gfii1Fj3lBBZqM82YPe3v7VaIrS8KWKIIDgbKxf68UBXrtxQMYu2+hRgVKJZR+b/ONlOWEFSjDWC709FKWor86joT83up9GhJSkuDXI8vhwP1zose84Hxph20kzp+5RVeWhJVoGh1wVdVQvDYrL6NDof/GKZIbvDrscUX6c/OB0LhQZdHDMIylUy6gMMxo9RW42KtP0f0yOgy+3TEb7r3RnLDBVKASLY2XfmlS1iTLK1FUngWx/WZra2t2KzQ0NhK+2DIDbr16JHoyQl59E5v0hfYl6ijGyYBhmMxja2MLtfKVhYUdRmosjfYk/AX0WTcRnka8FD3mg6xRnD+HojVaUXRlObK0EsUP3xU//ImoQM3ulYPvBWYeXwVHHl4SPar5tFIb+LCsIpyHGYYxAg0KVYTh9XoJSTV3Xj2WspfRvGFucP50xvcxC+dSX9GVpcjqSpScidqkSeaDCvcuu7gL5p3aAInJVHkoI7RKbVeiNoxu0Efy6GMYxjqhHSYKaRlUvZPa3SaaMzZdPwITDy6WkrGYG7RIq6AS7SDELEWWVaJkheLlR1xFmb2k/OEHF2HCgUVCUk2DghVhSvPBUlUIhmGsG3rKR9X/CLqWaaTxmaeF95or+81ukaISdcA2DBVpNtGVZciySjQ5OXkofujVhWg2KCMRJZsO01Br0MPJFaa3/BJ8XDxED8Mw1o4DWqHjG38G+b3VV3NJSkmCHw/8DS9jQkWP+UCDpCgq89lCzDJkSSWKq6XSqED7C9FsUFmzHqvHwYNQ9Uk/yPV9Y8+fpdqgDMNkLTyd3GBt98lQKkcB0ZOR1ziPdP73e3gcrj7G1IS0x/lVEQlrTEVWtUQ/RiVq1iSzdKYx//QGjY5EDnb2MLxOTyiTo5DoYRgmq5Hbyx8mNumncSfq5suHUo7t2KR40WMe0Bp1wctAtEgVU0LS2GQ5JYqrpFJ4+RyVqFkPFw89uAh/nduq9iyDHAo+r9IOOpWuL3oYhsmq1MxTGr6r0wOc7NUXT9l68xisu3pQY61hU4BzWmu8ZJmJK0spUVSgtEr6G/WnWZ2Jbr56BIM2T4XI+BjRkx7S7qQ8R9brJXnlMgyTtaE1f5+KrWBQtU7Sa1XEJydKmc6OBl0WPeYBrVFHnGv/RmXqI7qsmqw2Q7fDVj7tpXmIQsU5Yf/f8CpGfdX6ov754NtaH4KjHZfsYxgmDTtbW/i8ajuom0/9FEYL83GoSEMiX4se84CKNA8q0f7YrF7HZBklih+mIzbaxjVrZqJFF3ZIW7nq8HJyh+ktBkN+H/UeeQzDZE0oZ/akpp9DgKd6R8PrLx/Ab8dXm31bF+mBLXvaS+slKynRFngx2z49DehTT67BxAOLICE5Ma3zPRzt7KWagVVylxQ9DMMw6Snqlxf+aPcduDk6i570JKekwD/nt8HmG0dw3jGrKi2F825P8dpqyRJKNCUlJQd+mLNtbW3N5kwUEvESxuz5U/LKVUebErWhVfGaQmIYhlFNpcDi8FnltkLKCM53MHbfX3DjeZDoMT3i7HYUzr9FpQ4rxeqVKA4m+iQ/RQVq1nI9Sy7sgEsh94SUkRwevjCl+SBwdyTfJ4ZhGPVQ+NvQ2t2hmH8+0ZORYFy4/3ZyjZDMAypSH5yDR2CzWl2TFZSoP14+SJPMw+47p2DOqQ1qt1b8Xb1hYfvh4OFImQgZhmG0Q+Eu/3YZp9F/YsuNo7Ds4k6zbuuiIm2C87DVnlFlhe3cjtjKpr00PY/Dn8OYvQsgXkOB7Z4VmkPlXCWExDAMI4/cXtnhqxofqE1UT8npaVv3cshd0WMWcmHTXJbGgrFqJUpnoXgZjyshs/ydtPb76+wWeBj2LK1DBRUDi8Lg6p0k93WGYRhdoLOqzqUbQtPCVdM6VEBhL7NPrlfr0GhscP6lt9kf52P1uQstGKudueksFNtg/PzM5mJ95sl1WHxhJ6SoyUoU6OEHf7QbISWYZxiG0Qfa1p3R+isomV29jtp5+wRsvnFUSKYH52FPnI8nYFNtMlsw1qxEc+MHZ7b6di+jw6Dvhp8hOiFW9KSHLM8B1TtCXh+rD6NiGMbI+Dh7SGkBXR1Uh71QNqNvd87WWOzC2OB8TGej5YRoNVitEk1JSWmKF7O4VlMYy9/ntsHzqDeiJyN0BtqtTCOwkTZkGIZhMkeDQhWhTYlaQspIbEIcTDu6AuI0+GcYGT9s5KNiVVilEsXVjlQgFptZ8uY9i3yDSnSL2m1cqsbwT6dR4OVs9nrgDMNYCS72TvBzs4GQy5MCElSz5eZRuPxMfaidMcH52Bbn5r5o4FhVHJ+1KtGP8AMrJkSTEpsYD19snQGhsaqLbFNWoq9rdQU/V2/RwzAMYxjcHJylrGfuavwsaH76buccCIuLEj2mxdbWls6vfkiTrAOrU6KoQL2wDUElKnpMy8rL++BIkPrcuEV880D3srTTzDAMY3gaF64CtfOpj+q7/oJy664yW+wozs/9sOUVosVjjUq0PirQ/EI0Kc+jQmHZpZ1Cyoi7kwv81LQ/eDq7iR6GYRjD4mTnAGMa9AFfVy/Rk5GN149IhbzNAc7PnsnJyR1wrrYKhxBr3M7tgh+SWbTUiku74drzB0JKD1nG/at0gGp5qSY4wzCM8aAdr/GNPgVbNTtywZGvYP6pjUIyLTgX2tna2lIWOfu0HsvGqpQormwK4sUs3l83cFU37ehKtQnmi+Kg7la2MXvjMgxjEpoXrQ6186mOKMG5EtZc3Q/HHl0RPSanGr4H9RkiLAirUaK0NZCSkvITrnJUB0oZEXIZ//XwcohPVu86/lmVtpDHi2NCGYYxDZ5ObjCgWge1y3ZKCTh+/19qnSCNCc7T9jhnz8Rm8ckXrMkSJW/c5mkvTcu5pzfhyEP1zkTV85SCXuWbS1u6DMMwpqJhwUrQrmRdtYr0+vMg2H33tJBMi62tbWW81EmTLBerUKJkhSYnJ7fBlyYPvKTt21kn10J4XLToSU82V0/4sXFftWcTDMMwxoIW7hNx/snrnVP0pIfy6S44s0mySs1BSkrKBzh/W/TZqLVYova4qmmNzeR/z847J2H/vXNCykiLIjWgdA46qmUYhjE9/u4+8GG5Jmp3wij5wvzTZnMyaowXymRksViLJUqn59XTJNPxKjoMphxaLqSMuDo6Q98qbdWWKWIYhjE25MzYtUwjCHD3FT0ZmX1iLdx/Eywk04Fzd2FsDYVokViLEp2EKxpHIZqMvffOwu3Xj4WUEarzVyK7+srzDMMwpoBSAU5o8rmQMhIaFwnrrh80eQIG2j3E+XsUNos977J4JZqSkkIV05ukSaYjMTkJFl/YofYsoYR/fuhXhTzj+CyUYRjz06pYTaiTX33Iy9orByA0xvSeukhJ/P0NxGuLw6KVKK1esHXBxYzJNdXaawfgQvAtIaXH1sYWupVrAi6OJjeOGYZhVELOjZ9UbA0uDk6iJz1BYSEw++RaIZkOmr9xHu+DzSLPvSxdiXrY2NjUE6LJeBUTDhMPLFZbpSXAwxc6Sm7lbIUyDKMc6hYoD6VzFBJSenA+hQVnN5vlbBTncUq8kCdNsiwsfTuXDhwp1sikbL5xBN6gIlUFecCNqtcLcrhnEz0MwzDKwMPJFUbi/ETzlCrikxKl/N/qMq8ZkQJJSUkWWbDb0pVoLxwMJo0NpexEm1CJJqsZZOVzFoHOpS3a2YxhGCuGKrw0L6I+mGHHrZPwLOqNkEwDzuOOtra2tKVrcdt3FqtE8WZ7Y/tEiCbjWNBlOPv0ppDS42jnAH0qtVK7ymMYhlECn1Vurbaa1IPQENhy85iQTEpTnNNzi9cWgyUr0Za4clEf+GQEyCP3u11zpasqcntlh8aFTL67zDAMoxOVchWHsjkLCyk9tJU77egKqYC3KcH53BXn9U+FaDFYpBJNSUlxwpvdWYgmY/vtE/A4/LmQMkKrO383byExDMMoE1cHZ+hbuY1a58ew2Ej469wWk5fttrGxaYNzu/pCqArEIpVofHx8LrzZpYVoEugsdMO1w0LKSH7vAPioYishMQzDKJtmRaqjRUp1O1Sz6cZReK3GgdKI5EclalFFly1Sidrb25MCzZ8mmQZy+z755KqQ0kNp/QZW7wgOnN6PYRgLgeJGh9XpAU72quPZb796pDYW3ojQVl61tJeWgUUqUTs7u7ZoiToI0ST8e2kPvImJEFJ68njlgHoFKgiJYRjGMqgYWBTKBxQRUnroTHTxhZ1CMg04r1MawLZCtAgsTommpKR4mvo8NDjiNSw5v11IGalXoDzkU1NqyFTEJyRAWGQEPH/zSmovQl9DKMqxCaZ1DmAYc5GUnAQR0VHwMvRNumcgPlF9sfysjqezOzQrot7w23/vLNx4+VBIpgEVaQ2c5wOFqHgsLhYjKSnpQ1tb23/xRose40IJmX85tAymH1spetLjYGcPBz+bA0V8Te+ZHfzqBRw4dxLO3LgCj54HQ3RsrJgwyB3ABhwdHMDN2RlyZPODCkVLQb0KVaBY3oI6heC8iQiHA+dPCsnwFAjIje+t5P/fEz48cOLqBXiGk2BmcXF0Bn+fbFAoVx7I5inP4SshKRF2nToCCYmJokc7bWo3BEd73TdGbj16AFfv3xaSdkoXKArF8hWQXj/Ez/ssfu5ycHNxgWbV0hdmpvt85NJZeBUeKnp0x97ODrJ5eEGgfw7ImzNQehZMTWRMFBy7fB7HzEW8n/chIipKWjimpqZITjP0DLi7uEKeHIFQtWRZaFylJmT3yZxT/7UHd+Dmw/tC0h/aRvXz9ob8+AzQM2qqOe19nke9garz+qLlGSd60tOhZD2Y126YSWsiJycnj7O3tx8vREVjnk9NT9ACtcOHfysq0eaiy+hQir9uK8dINfdU0bFUfZiPA8xUkMV5+0kQ/LZ6Mew4dhDidFxlVylRBob3+hwqFS8Nnq7a81Scu3UVmn71sZAMT6/m7WHaFyNoi16SE/Dv6fXjMNh75rgkGwLKZVwkT37oVL8ZdKzfFHL6+oOLk+r8oTjGoPk3n8pWUMTKH2dAk6q1hSQPUmIj50+DhZtXix7NONjbw+Zf/4CqJcpK8sq922DQ1HHSa23ky5kLzvy9HuzeKbdLi4SOIwdKyscQ0P2sXroCtKnVABdr1VAp+GKfs/iqYUnEhc7jF89g8fb18O+uLfAmUr7zCymClrXqw5ede+OCpKCkYHVl8uJ5MG3F30LKPKQ88+EipE3tRtC5QXNcWObChY/u7yszTDmyHKYd+VelN25OD19Y330yFDahoYDPx328LyVxrlf8VpqlbedSbsXiaS9Nw1VUnndfPxVSetwdXaBf5XZCMj6PngXDN79PhjZDP4cNB3frrEAJslq7fP8V9JkwXLJEsgIU90ZWyuQl86DhF70k5XPqmmrlQRPakC59JCtGLttPHJaUry5QrPG5m6od1VRRIDA35ENrSqnExsdLuyLf/P4TLrr6wKeTRsKa/TukRZ8hISvwm99/hha40Jm9dplOCpSgfNdbjx6ANsP6wWeTRxl0saYvNHaCQp7CrDVLpL/r40kjYMdJ9ZEAxqBPhZZS8W5VUN3k44/kj1UDkcNS0gBalBLFm0plz7KnSaZh440jEKNmm4MO5Av5mWZ1du3BXbSQPpEskMiYaNGrH2QFHbpwGi2RQbBi9xadFYAlQ2dmm47shVa4EJm1Zikk4714n2bVaoOvl/x434t3bkhnb7pA53aX78n3fKxYtDS+J9WTnNJ4HREGu04fhf5TfoCW3/aFByFPpGORzEDKb+Nh/Ny+/Rz+3b0ZXoXpvw1N0LHHnjPHoOuYr2DE3KkQpxDfgZi4WNh39gT0Gj9U2qlITFKd2MXQ+Lp6QaOCqhPFULnHjdcPCclkuNjb21NSesVjUUoUTftqlNVCiEaH8kduvnlESBlpVKgyeDoZ/+08fflcsp6ev3ktegwDKdNRf0yH1ft2iJ6sAy0cfl76B0xePFe6D++CYwxa1awvJO08ffkMHj5XvVuhjrUHdtK5j5C0U7tcJekM0tK4eOc6tMYFy99b10KSDn/vu5C1Oe6v32Hgr2OlM1BD89fWNfDZT6Mh5NUL0WN+aHwu2LRK2nkytDWvCtrqb1S4shSup4ozT27ArZePhGR88Bkk3VQV74PidZRFKVEbGxuTZnZfemEnRMXHCik95ETRubTx68jSirknrkqv6GC16AJZZiPnT4VgVNRZDbI+Zq1dBvPW/yt6/qNu+SrSOaQcyPnqlg6OJsm4sl+wSd5ZKEHOMS2q1xWS5fHs9UsYPX8GjMJxpo9lNeHvOTBv3b9G87KlRdTOk4ehxbefSQtWpUCKdNXebdIxhCloUKAieDqrNgrikxOlc1NTgn9/LbyY3ltNRyxGieJAz4EXk5n3YXGRUrUWdXQqVd8k5c62HTsI13Tw4NSH8KhIGDR9vElWvEqDrMHf1iyRztrepUzhYrK9OGmy23LkgJC0cz3oHjx/81JI2mlZoz54e3gKyTIhZ6BlOzfB72sWS/dLDrTI+fHv2bB050ajl+ai9/T4eQgMm/0zROLCUinQccNcXEAcvHBa9BgPKpM2sGonIWXkcNAFeBJuOmsdjaZ8+LmUEKJisSQl2glvqurUGkbgUsg9CI5QHWbhbO8I39T6UEjGg1bte04fU3luZ2jO3bgK525fE1LW4k1EmHTe9i7k0Vo0b1o4iRyOXTkHsXGqz87f5+C5U7JPCO1s7eDLLr2FZNnEJybCjJWLYO2BXaJHPaTU1uzbAbPXLZOtdA3B3rMnYNLi+UJSBrSAWLxtHcTFG//clqpQeTmr9tqPSoiDQ0GG8eaWA873dvjZ9xWiYrEIJYo30hZvqElnkuOPruCgiRFSeqrkLgGBnsYvIEPbV5fuqi67pg4/Lx/JdZ+uuhATHwdnb1wWUtaCJumtxw6km6zp/LF7kzZC0g45e205uk9I6qHP9LwOi5VCufNC0TwmzXBpVGJxnNG27u3HQaJHNZQsYc765TqdGxsC+n0LNq+CXSfV70KZgzO4yDVE7LQ2yMejZdEaQkoPHUMcfXhJcjQyIV3QgFIdj6YQLMUSzY1KtKh4bXTIE3DbLdX19CjOrH6BiiYJLKcJ58nLZ0LSDm0//jFiAmz8aS6s/HEmlCsiPxqIFMiNB/cytep3QMXTo2lbnVq1UuXAxtb84cr3njyCh8+ChZQGeelSMgG5rDu0W+v9o63zG0GqY45VUadcZXByMNkGjEkgT+ZFaFmpu1fUP/Xfv+COFkVrTEiBh+oYPmNMnoe+gvtPTePY06BQRbX5dI8GXTZpiTSc9/3wkhYcrVAsQokmJSXRTXRJk4zP+eDbcOf1EyGlxxEHV538ZXWKI9SXOFSi8Tq43hfOnQ8qFS0F2bP5QoViJWHsJ1+kC7DXxqMXzzKlRB0dneD3b8bo1D5s0lpKhqAvX37QG4LWH0zXLi/dCj8NGCplgZELrbIPX0x/7kQB723ryPdlu/7gLgS/0uyYQopa7mRI1nD1UuUlb2FzU6tsJRjcqafUPm7dScrSROMtm6eXTmOMoDFGHuGRsapDtW48vA+Ltq8XkjxwsgUvd08oVaAw9G7RAb7t/in0a98NapapKO3K6Jpt58z1S3D5buZ9EVrWqAd31+xLNz6v/7sD/hwxCQrmorB3eZDz08lrl4RkXCoHlgA/NSUdKbvR7rvGP599C36uNvi31xSiIlG8EsUHzsbOzq48vjSJSU/xbLNOrlarTIr55oHSOQoJybjoqs4evwhJF69I24B9WnWCns3byWr1yleRJiNLgjxXPVzd0rVc/jmgb9suMGXQd+K75HFPhXJrXr2e9DvkEBYVAdfu3xWSarYdOyD7jJuUeI0yyihs0Lx6XRjf9yupTR08AhZ9/wsc/2MVbJ7yB4z99AvIkyNAfKc8yMqjON33IWWxbOdGnRdzXRq2gLWTfod9s5bCjK9Gwaje/WFy/2/x/c2HHTMWwqiPBujknJWQlATzNmTeG5UWQh6urunGJy3uOtVvCrO/GQtuarxhVfHkZYh4ZVzoqKpabvX+PLNPrIVkIzt6vQvOSeVwPJi04IguKF6Jrlmzht5jGVqRpPUYl5DI13DkgfoVX7+q7dTGUhkamrx1iQ0k78KOowbB3SdpCaMD/LJLiuS3Id/Lat/17GtxSlQd9HdQrKcu6dPCIiPFq/8okb8Q5M+ZS0iaiYmLgysaPKnJ2v139xYhaadmqQoQ4OsvJOVBqRrp/gxC63T71AVQPH9B8RV5zFu/PINHOMWEntbxbL570zYwZ+g4qFisVIawJBoHBQPzwtfdPoZJ/b7RKccxZTMK0cGLWleqliwrWfJyiU+Qn885M9DO0CeVWgspI9dePICbpk1KT/VFtecoNROKV6IffPABvceKaZLxOfnomlSAWxUU0tKmeB0hGR9XZxfw1zFZ9oPgJ9D4y4+k5AzbTxySzuBMRWpKKtwPfiyrURYbU+CqJkeuKmgb/H0oB2zxfPJ3HvafOyFeZeTczWuy09TRFu7gLr2EpHwoCf2sr38AHx2UAqUKfN8jnCqv3H/6WEjaIUt9+lejZS3+KG9ym7qNhKQdsoa3Hd0vJOMgNxaZcHcx2YkWVAosBkV81W8377l7OpM5qHSiMDb5A8vEKF6JIvRJyo81yATkSk6ZOdR5n9UvSAfupttVcHZwgjIFdfenIk9RSg/Y96fR0OCLXjB9xd/wOjxMfNV4xCbEScnq5TTKYmNs6PzxlQ5/d6mCGesqOuDn3bJmPSFp5+Lt6xClJi3j1mP7ZW9TUnWbqiUtInXo/6FqPD98PEhI8rhyN30SkftPHkGEzIWfvZ09fNi4jeTQJgeyQif3+xacHeUvrI5fvSBeGZ4XYW90ShdZ2IRe2hRa1bG0+nF/9ulNiDOdg5EPPjeKjRdVvBLFm9caV5km2T9NSE6G00+uCyk95I1bz8SFtx0c7KFBxep6O95QsPrDkKcwafE8qPpZJ/j6t8lSknDKUmQMSEHQWZecRrVPDQFtoVI5r3dbyOuXcPbGVRg1f5pspeXi7AwN8V6rolHlmrKrfcQlJMCSnZuE9B+kWM/dVD22VEFnkKYsPWUI0rbQG0BOHRy6qITfu5/R5fu3ZVs49JlULkE7ffLx8/KGOuVV54hVxaNnIZnKq0vVcmgh9+74pPCda/fvwC9L/4TwaHkLBvLQrlWmkpBMQ808ZaQiG6q4+vy+VOHKFNjaSu777dMk5WEJSrSbeGl0noQ/h5uvVO/1ezu7Q6nspo3XIw/gjg2aQdG8mf+9pLSW7NgAfSYOh/bDB8C6gzul2pmWzqp926DtsH7pGv19PcZ9A3tOHxXfpR3ygvV0U33sQudWbes0FpJ2lu/alCHDztNXLySFIQcqIVajtDIcinSFjiDonFQuNC7prPgttOiTCy188uXUvQBE+cLyjRqKn87MovPYlfPQYcSAdOOz3Xf94YMxX0kOVORIJQeKF86VnZK2mY5C2XJBPu+cQkrPs8g3cOOF6UKQUA80w6bIVaWilSjeNPKzVl923cCsurxPKlGlivw+ARrPCIyFt7sHrJ00SyqFZQiiYmOkBA79fxkLvccPg5sP78l+kJUIbVNTcet3GzlW0Yqf4n3lQA5cXRpqLlHbo1kb2edXdC5953H6xdithw+kHLJy8PP2gTKFTBYWbVDIEY4KocuFlNS73sr0ucnF3zsbODvqHkOb00++s1YiWpKZSYdJRyu3HwWlG593cHw+x7GgSyayZtXqSH+vKaEwlxL+qhfwtEhceXmPkEwCTb750l4qC6Ur0VIim7/RiUerbIWGQdGqWE2TeeW+D3nZzvl2rJSKzlDQQ5BWCmqI5ICUlaFC5c2qaU7wTjGR1ORAC7HT19N7mO4/ezyDdaqOikVLQaC/SSv+GQza0qVzZLnQAu7dtU5KitzNXNBLgRK6eOhSyJvcxZixKJQrH/Rt19Xk2/v0+9oUpxzwqqEUgJHxqrO6GRrSA6gPFBkvqmglig+YyTwrrr98AC+iVa+C6Ty0axn5Xn3GoFqp8rD3t0XQsFJ1cNbB41QbT148gwG/jpUm/czWfLQ0aMLPH5AL/hn9C3ihxa8J2hEoX0TeNiApBqox+tbSoG3zrccPSq+1Qe+pO1q9mUlAYU5wopOSzcuF/s53dYOdnfy/m2pv6oMuZ5w2+P7SjuTMA50vr/xxBuTQ0UvfUNQtUB7c1DhikQI99MB4jlfvg2NLtdOCmVHsk4o3DBdCNmWEaHSOBqmPDa0YWFQqWmtusnl5w+IxU2DBiEnQrk5j2c4u2qDJ6JPJI6WMO1kJiiv8e9TPsgpwkycolUeTy+nrl/6fber45fOSM5UcKCa1fgWTnWAYnCS0wp+9lp/j1c3FRfIEfYsuTklUmDtKTdYjTTx6Lj9pgZODA7g4OgvJtNDOE8W/GuooRx/cHF2gRRHVuXSJ/Q/OSQsnE1EUf5d5PgwNKFmJuqASzStEo5KQnAiXnqnPZ9qqmPotDVNDjhuUSuyv0T/BkfkroVvjVgbJrUoFif/dvdWUD4TZoCQBn7TqLCUI0CW/cIPKNWRvqd1+9ECqM0qs3LNNusqhbZ1GOiXYUBpUyUaXxZiPh1e6v1cXhUHnqfd0iCl9y7mbV8Ur7bjh8+blbto4f9qNaF2rAZxcsAbqV6wmyeakQ6kGapOcXn8eBOHxui9k9AHvQyDOT+YxyTWg5D0jMrNMcpAcgYPg7mvVDyOtxMrnzBg/aG5oUOfNESCtVE//vQ6mfTkS2tVtrFO+2PfZdeqwTs4O70MOOiN6fS6rDe3+ifhXpsPdxU06W9oxbSH8MmgY2OsQ6E74e/lA+3pNhKSZpORk+Gf7OngdESa7agtN2A0rqV/1WwLLd2/WyTko/3tKk+Ki5S5UomNj4eils0KSx5V7t+HMjStC0g6dg+tyxpsZaDHcuWFzyZFw4chJstNNGpsivrnB3011VainES/Ulow0AuQoYFrvKhkoWYnS8s8kMSUvo8Ph3hvVrvU53bNBoJf+iskU5PbPCX1adoR5w8bDgdlLYWK/r2VtUb7Po2fBEPJa/6K7NNkM69FXVvu6m2GUqC4TDZUh+6BBc6hUvLTeSd0p4b1cy4As0FsP78tOdEH5Z3VJSq40yML7eekfQpJHuULFxKs08gXkhmye8sYuhcYs2rZeisWUQyxart/8PlmnM1tKvJ8Z6Jl4d7taE5TkpW65KpL1aSrFLQdfV08o6qd6XFKs6ONwzUUXDEi25ORk08b5yEDJSpTMP7e0l8bl5OOrkneuKgr4BECAu3l2EOhMjeouym0Uc5cdLdEBHbrD8T9WS0nYaftXLmSFvh+aoXTa1GooJfWWA02eX86YmKm4P6rVWlxmsW4KaVm0fYPsgPpyhYtDTl9lL9hUQUcAp65dhK9/myQlm5ALhWyUei8jFznQyPWCJiiFZLcfhkh5ozVBzkRUXu2yDvV56dlpUjVzRzmVipeCInnk/T1Uy3T6in+k3Qsl4eboDEXUKFGaM45o8CcxJLh4dbCzs1Nc5iIlK9FqpjoL2H5Lfb7TSrmKm6R2qCqevHwOH4z+QnabtuJvSBKLAYo1/OGTwVCrjG5phyNjjJPNyFjQduDwnvJTCFJcLCWd0BdyMKpVTn7GG11S/dFWsaV55QaFPIWR86bCx5NGwjUdHdP6tesKLu95mpOXtK5j9tCF09Dzx6Gw9sBOabfhXchT+sTVC6hov4Z5G/6VttnlQgUMMhubmR3//eDO8nMgBz17ApP+maso3wQak9VylxRSRshD14Se/YrzulPyE2uSw6GI+Bg4/kj1GQllDKpn4lR/70IVSGgrkMJQ5LRjl8+l2zp0cnSSlKku+Hjovg1sTmiZ9TlOxiXzU45qeazYsxWe4v3SBzqvo+xGchMvyA3Up7NsdWkHlcDOE4fg+z9n/L8NmjYO6g3sDlU+6QALNq+WUtnpAlmc/Tp8KKT/oIVz9+ZtddpBIa7euw39fhkDJbo1kzJW9f35e0lxVuzTAdoM7QdHLp7RKWkCPXuftf1ASJmjU/1mOGbkR+ttOroPzurg/GQKqqASVXdWfe/1U3geJf8cPDPg4sJkxUjkokglijfKDptJlOjlZ3fVZimisJayOeRPzoaGQljy5ggUknZoS3fMnzPRIrgjOXfsPHkITlyRH8dFxZWLZSLFIJ1NUb5aXdr6g7tlJyFQB3nbUj1UuV6tdJ+W7NwoJN2hCZGcgAxJl0YtdXZ0MiWUvm7e+n//3+i89+r9O3olIqDJuEuTVlJ6Q1VQaIe+jmfh0VFw5NJZHFe7pLSPj18E62Ul1S5XCUrkM8yzT3Gm33z4qeyyfFR5ic56lUSgpx8UzKY62UtSajLsu3tGSEYnP+oGRZVFU6oSJc1hksDM4w/V1y6sma80OJpxYqOMLOWLyj8CoK2r9Yd2Q90B3aFY16bQ+8fvIOiZ/FykubPnRMtV/+0rOnP8Y+NKndphtBCohFpm6VCvCfh5yXvvdJ9mrl4spV/TB8ogpUvMqDaoqsgHWtIOWhO0Rdq7eXu1DlrU+0nrD6BiUfVbiMaEdhmGdOkjxbAaimoly0LlYqWFpBmc/2DtgR24SFFfm9bU2NnYQpsStYWUkf33z4tXxsXW1tYF74+icmIqdTu3ON4sox+IkgV6KeSOkDLStHBV8co80PlbgwrVJAvRFNTD3yU3vEBpZPfxhe8/HijbczYpKQkm/D1H76w3Azr0kP27tFEsb4FMhSZZErRNO2XwcCgYqNkL2d3VFb7t8ZnJrXPy9h732ZdSwWxD4u7qJm1fyx6fycnQb8oY2Uk6TEGzwupjVilEMCpBv2dJV3ARbN6J+T0UqUTxJsmPgM8EoXGREBL1RkjpcXFwhnIB5l/wtKndEC0f43t1kzVEdTMNpRjMASWeoDy4cjl44ZRUKFsfqpQqo1URyKVSidKywzosGQr1GNGrn5RIQBvkj9Csam2YOmi4Scdkx/rN4dPWnYVkWJpWrQWNq8hP/3r74QNYd2CXkMxPUb/c4OOsOj3m69gIeByuf3icLuB4UFShXUUqUbxJJtnHeRUdDi+jVbuT5/LwAy8nw6TVywyUJ3f52KkQ4Cu/8oQ+kAKlGDVLhiZbcjJ63+NTHdGxMTBt5d9SqjpdoUm+RQ3NSevl0rCi/ExIloqjgyMM6tQD+rTqKHq0Q59nrxbtJe9r+vfGhOKGW9asD2M/HWS0GE36e0Z/NEDK0iQHOm9eunMjhEcZpvZuZnGwdYCSaspBRsXHwtMIeVWKDECx1NRUxeguxSlRvDk0gk2SqehZ5Cu1hWXzeOcAD2eThKlqpXShojC+71fg6myctJHVSpWD6V+OAic9q2IoiYaVa0AhHeIMj106C4u26ufEUbNMxUx/Jp5uHlC/oqJ2pwwOxfFO/3IkjPyov14OWV926Q2/DBhqNOVGCvSTVp3gj+8mQHZv48aEF8tbEBpVlu+FTWFDs9ctF5J5Ice9QtlUp2WMTYqHJ6azRP1QTyhjckaUaIm64U0yiVPRrVePpawnqiiQLQBc7Q1XLSWzdKzXFGYOGQMFc+WVVrSGgKwfysgy6+sfZCcsUDpeqJSG9fhMdkYiWu3/vmYJPHwur2D2u5QpVAz8M1ldo1tT9V6qlg4dEdACbdnYqdJWuy4lyN6F0uH1btkB/h0/HSoUpVALw0xb9BzlyxkIP3zyBfz4+RCjLVLfhc5cP27VWbafAzkZzV67VEpXaG7IuSifT06V8w+9z6vP7wvJ6Hjge1BMDl3FKVH8MMh92SRK9KIGp6LC2XIZTFkZAnovneo3hRU/ToePWnbMtLMRhc8M7f6ZlKOTquZbE82r1YXGVeRnmnn25iWs2rtdSPKh7EKVisrzuFQFbVF+1towsYhKgsYqZV+ivM6k+GqXq2yQZ6lBxWqSQqa0lroU/lYFJVChIgQrfpwJX3TuaZAiDnKpUrKMFNIkFwodm7N2mU4l3IxFMb+8ausqX3/xQLwyOnTOxkpUHQkJCR6oSI2uRGnldD5YfQqwktnlpXYzNYVz5YNpX4yAw/NWwAcNW0graTlWJE1itNLOkz0ndKjfBHZM/wuG9/pc8mq1Nmjb6asPekkekXKg1GX/bFkLb3RInE6QRdSjeRu9FUSZQkUhl7/iUoHqBIWD0PjL4eMHRXLnlxKob/x5LuybvQTa120M3u6e4jszD93nnL7+0K99Nzg+f5XkpFSqQGHJKUtbjDD9W083NygQkBt6NW8PJxeugSmDv5M8o00NOVhN6DsE/LzkJ0LZdfqIFJdrbgqhcWFno/pe3339RO3OnoFxxflbMYnolWNqCVJSUsi7ZR8Oes1VkjPJq5gwKPNbL0hWEehPoSU3vloOXs6KiunNAC0EqITZ3aeP4fGzp3A/+IlkVYVFRUrpz2i71sPVXYrLK5grNxQIzCNNdFT9Re5258uwN1LqOmNRNE8B6WzxrSIihbb/3HEpA5McyhUpARWLlhLSf8TExcEenHje6BAiUL10BSiRr5CQ5EH3mTIgpeqRMIJyxNYuq5+VRjGuRy/JC3CnMdCpQTPJGeotFCu789RhnTMNvYV+FmXEooWZFypKf28fyOWXE7w9jPrYZiAsKgLu4r0ICn6Kz8FDePryufSZU3YiB1Ss9LcH+mWX7jUVYC+cJ7+ULUmfe/6Wc7euweW7N4Skmfw5c0M9tKDfdxyjZ3ffuRPw+Ln8Y4RyhXGsF8s41k1JbGI8VJrzsUpfEvobj/X7Q1K0xgTvHXkC9sA5bHVaj3nRfyQZCXy4m+JlJw5yo763w0GXoPO/o4SUHko6f7L/gkw9aAzDMNZIJ5w31SWdn9piMPSu0EJIxgGVaCrqiS/s7e3niC6zorjtXFRcgcZWoISm89CquUuxAmUYhlFBg4Lq09eefKxf3LUukH5AKzRAiGZHcUoUFxnyS9tngrNP1G/HVNVQsYBhGCYrUz23emc6Mk5oq9oEKKbwruKUKGJ0JRqflACPwlWfuZGzSK18+ntcMgzDWDPF/POCg63qdIyvY8IgMiFGSMYDFbX8yhxGJktaomFxURCdECek9Hg4uUrVWxiGYZiMuDu5QE4P1c6x8UlJ8MQ0mYsU49aeJS3RN7ERUoYNVeR0zwYOdsbJjMIwDGPpkGe2usxFFOLyLOK1kIyHjY0NK1F14M0xeuT/65hwyVVbFTk9fE1WNYVhGMYSyeetWoclpabAsyjjK1HEMzU1VRGpvhSlLVJSUqhWnNH3UinpvDolmsvTD+zVBBMzDMMwALm9s4tX6aEC++qKehgY2i5UROkjneI4srWsWM0m2SanEA1OkfyFvH74aOAicmEWXUZh772zsOT8DpUV79sUrw0flGmovABahmEYhbD//jlYdH67Sk/c1sVqQZeyNIcabxal3/vH5lWDjl44/VR0GZykZNuo8L1n9glRLTr9ld5NK2+ztQH5SR8ZhmEYxgLB5cHN0F1nSwhRLXz4xzAMwzB6wkqUYRiGYfSElSjDMAzD6AkrUYZhGIbRE1aiDMMwDKMnrEQZhmEYRk9YiTIMwzCMnrASZRiGYRg9YSXKMAzDMHrCSpRhGIZh9ISVKMMwDMPoCStRhmEYhtETVqIMwzAMoyesRBmGYRhGT1iJMgzDMIyesBJlGIZhGD1hJcowDMMwesJKlGEYhmH0hJUowzAMw+iJjbjKwrtp5W22NtBSiAzDMBrJH5AbdkxfKCT5vAh7Ay2+/hRi4mJFT3o61msKk/p/IyT5HL9yAT6dPFJIDKOeVICbobvOlhCiWliJZjG8PTwhl18O8PfxAR8Pb8jm6QVuLi5ga2MDySkpEBUbA2/CwyA0Mhyeh76Bpy+fQVRMjPjXDKMbhXPnhVML1wlJPs/evIKqn3aCaByPqujetA3M+uYHIcnn4IVT0GnkYCExjHpYiTL/x9bWFuqWrwLdGrWCMoWLofL0BHdXN3B1cgYbVJ7vk5ycDLEJ8RARHYXKNAJOXb8EK3dvhXO3rorvYBh5sBJlLBW5SpTPRK0UUo1kcfZu0R6OzV8J6ybPhg8atYDi+QpCjmx+4ObsolKBEnZ2duDu4gqBftmhVIHC8EmrTrD7t39g18y/oV3dJuDn7SO+k2EYJmvDStQKIQX4xQe9YdWk3+DXwSOgaN4C4iuZo3LxMjBv2HhY+eNM6Na4Fdjb2YuvMAzDZE1YiVoRtG2bL2cgrJgwE8Z++gWUyFcIFZ2d+KphcHJwgApFS8LsoePgj+ET0Kr1VWvRMgzDWDusRK2Iro1awPZpC6Fm6Qqix3iQ2mxftzGsnTRbOm9lGIbJirAStQLIEhzUsTvM+mYs5PT1F72moWSBwrBm0ixoXq2O6GEYhsk6sBK1cGi79ssPesO4vl+ZbVvVztYWZn07FlrXaih6GIZhsgasRC2cZmgBDuvZF2xtzPtRUrzpzCHfS96/DMMwWYUsrURT3Z3wDliuU0y1UuXgzxGTwMUR/w4F4OPhAcvGTZWcm5SAq7MLBPhll+Ji9cXdxQ0KBOaBsoWLQ6USpSWnKlooZM/mK4UCMVkb2v3xcveUMjOVLlhUGh9VSpaF8nilo468OQLBw9VNfLf1kepsD6lOWdtLXycNYm3JFuK6lAfHg3fB9kWU6LEcyPL75/tfoHbZSqJHGaSkpsLfW9fA8Dm/ih710AS08ee54OjgKHrk8eTFMxg5fyq8CgsVPf/hYG8PdcpVhvZ1m0CpgkWkeNiVe7fBzFWLxHfIo3yREtCreXuoVLwUeLp5gIuTk7R1npKSCvFJCVISgAfBT2D1vu2w9dgBSEpOFv8SoF3dRtC/fXchyWftgZ3w15Y1QkpPdh9fmPrFCPD3ziZ65BEdGwudR2tPLuDm4goLR04Cb1QIuvDk5TP4/o8Z8PzNK9GTHmtNtpAre05oXbM+1K9YDXL555DGmTMuZu1x/NHxRnJyCiQmJ0Js/Nux8hj2nzsB208cgtfhYeKnWD6JVfKCTVQ82N94LnqsB85YpIVUV0cI/7MLuE3dDw4Xg0Wv5fBJ607wy6DvzL6Nq4q4hHho/vUncOXebdGjGlKiTzYeAWdUULpw58lD6DhiIAS/eiF60izGaqXKwohe/SRr4N3z4bnrl8OYP2cKST0UIlS+SHEY2v1TaFq1juwz5kt3b8IPf/4GJ65dkLI9fd6+K/zUf6j4qnxmrV0K4xb+LqT05MkeANumLZAmbF2grFMFOjUQkno83dzh1F/rILuOSvoufhYfjP4SHj1X/QxZkxL1dveAUgWKwICO3XF81NZrJyI+IQHWH9olLZbuPH4opdm0ZKKGNQC7Z5HgsvSs6LEeOGORFhKq5YUUHxdIqpBb9FgOuXEVTMpCiQqUoBX5H8Mngquzs+gxLgG+/jihjoGlY6dBxWKlZCu/d6H3+n2fQbB83HRoVq2uTj+jXOHisGjMz/Dth5+Ck6NuVjVjGTSsXFPa+Vn702xoUaOe3lv5ND4+bNIGNk35Q0pcQjselkqqm6NkiSbULWjRx2KZJWsqUbQ4EpoWl14m1CpgUQOAFCdlI/L1ylzqvdj4OHj68gVsPLIXfln6J/yw4DeYtuJv2HnyCDx/8xoSEhPFd+pHsbwFoEX1ekIyDqToKIvSyYVroW2dRlIiCH1wd3GBqYNHwFddekvbpvrg4+EF33T7WNoCZqwHyv417tMvYM3E36R4aEd7/cbY+9D2b8ua9WHPb4ugb9uuOh9pKIGE6vklRZoc6AVJRbOL3qxHllSiyTnc8YNPO/tJzukBSSV12yIzJ4H+2aFeBf2TGyQmJcGWYwfgownDoebnH8Cnk0bClOULYM66ZTB58TzoMe4bqDOgGwz4dSycuHpBOuPUF5oknIw4OdQqWxEWjJgoTXT6QpbBj32HQOcGzUWP/tB57LDun0HJ/EVED2PJ5MxGOxw/wIAOup9vy4WOEEhJT+r3tWU5INnbQnyj/8Z5fPNiOh4OWg9ZU4kW9oMUb5c0Aa2ZuGaWs6VCZzL5c+q/Bb1g82ro+9Mo2Hf2uNrzGHJ82Hh4D3Qf+w0cuXRG9OpOjdIVpLM2Y1Asb0EpyUPeTHoCD+rcEz5q2dFgnraUnL9ns7ZCYiwVKhm49Icp0g4HOQsZE/IJ+KR1Z0lh01GIJZCc3QNS8ngLCRfnpQIgxcM0xzdKI0sq0cRSOaWV1FuSSmb/T6kqnAaVqkkWj66QPbnx8F74ack8yRqVAzmlfPbTaDh9/bLo0Q3Kq1utVHkhGQ7yTP518PBMb63RguSj5h2EZDj0OZNllAN5147+aACUK1pS9JiGZtVqS05LlkByETREPP5T+Kk4fyYX1O8oxNLJekoU57fE6vmEkEaql2UMAJqcG1epLSTdePjsCQyZORFi4uJEjzyoQPeYP2dAeFSk6NGNDvWaiFeGw9fTGwoEZt4hrG+7Ljp7uzLWT/embaFXi/aSMjUldC5KnuF1yikrbE0VSWSIOPy3e5Pq4gBJhf2ElLXIckqUrNAUv/RnD6nOOACKKf9gPHs2P8ibI0BI8klNTYX1B3fr7U5/I+genL6hnzVKzhhKTEpAFW4+bNKarUYmHYVy5YUxnwxE/WCeBAK0nfvzwO90jgc2Kfa2kFApjxAEb42TLPg4ZTklGtehLJl0QhLQAKjy3qBQIOUKF9NrdRyfmACnrl2SlKk+RMfFwpFL+sWB0dZroImT4muDFOcXH/TieqhMBsjBjDytzQkpctraVSqJJdEQyZHR1yG5sH8GAyUrkKWUaEo2V0gqo9qSSy7kBym++nt5moKiefKLV7oRFx8vWZOZ4TQqYX3JrYf1bExyokVftVQ5ITFMGuRr0KF+E7PHX9P76Nq4lZAUBi5A49uXzmiIIKkOthDfupSQsg46Gd9Ky1iUnD8bxDUrDuAob7uQDr8TquQFsFP9Z9tfDga74Aghacfh4lNwPP4A34j+YSC6QBmKPmvzgZDkE/zqOVT+uKNkkeoLWZR3Vu8Vkm58MmkkbDqS8d+SRahPxiJdeT9jEaUFXDp2quJCCjhj0X+YI2NRw8o1YPWE36RxqS+JSYl4z6PB28MD7Gz1P8agOO1a/bvC/aePRY9xSPVwgri2pSUDQxaoAOLrF8I5V/Uujk1YHDieDBKSdmxxvnXedg1s4uQ5O5qSLJGxyO5RKNgHvYaEeoUgHpVpfHPNLYH27NUoUCKpbKDKf/d+S2hYGGwSksHhOA4WEylQwk/PBAuRMTGZUqBEOE7GCTK9et/HVJmL5FI4T75MKdAXb17DpEVzodpnnaFg54bQ9Ks+sHrvdojV0WmLURb923XVW4HSkce0f/+C4t2aQ9GuTaBcrzawbOcmKc2fPjg6OMBHLToKyXjYRMaD44kgSKyYG+KbFlM536Vr+D3qFCiR6u2s+t+91xKaFJUSNDgduadIBaoLlr2dm5IKTrtugefIreBwHldsmUgMIBfbp+HgNu0QuC44ATbJKaLXNDg66HeGl9nsQ2+hVbY1UCS3ftvixPnb16DjqEEwfeU/khVGXsvnbl2DgdPGwUeThkNQyBPxnYwl4Y6LqjrlqwpJN15HhMGAKT/A5CXzISwqbScr5PVL+GrmRBizYCbEoILVh5Y16qLhp79VLBe7+6/B68sN4LzlGhoFxp/TSGk6r7gAXkM3WWTxj/exijNRuzuvwGPCHnDZeFX0GAeH04/A+4t14HjsvqTATU0UWpT6YIhtS3qUXZ2sI5ha3/CY0Ihw6DBikMrzZXLa2n/mOMxZt1z0MJZEwYDckvWnDztPHJGqs6hi6Y6NcOXuLSHpBlWKyWx6T7nYRMaB68KT4Pn9DqCqLMbC9lU0eH67CVxWngeIt2wL9C1WoUQlEpPBBQeB2+S9YPc4Y4mszGATGgMuS86A+68H8INPljbLzcGrcP3+LirjRbk6M0OObP56b3WF6Rljqg1SXLcePYC/tq6FQdPGQ6tv+0LNz7tIZ2nvtpmrFot/kQY5FunD2oM7cSETLaSM0LBYd3CXdA7JWBY5/fQPcVu8fb1az/eEpET4e5vuZ8IEOTgFZuJ96QwaBuQX4jliq2QwGHRnLykFHA/cAc/hW8Eu6I3Z5lBjYD1KVOB0PAg8Rm0Hx6MPDDII7B6FgcePu8FlzSWwicncuWJmeRiiX8k2Kk5Nq9rMUCxfAfFKd16oqTWZWTYd3gudRg2CEXOmwMo9W+HktYuSUr339FG69vq9xYePp+4hDFQv9MLtG0JSD23v7j93XEiMpeCjZ+F22h26eFfzuDiB41Kf8DJatHqbIdzG7sEbcJ+yH1z/OgU2BrAWybJ1m3kY3GYdAdtn8h03LQWrU6KkOG3fxIDb9IPgsvw82Ibr5+xhE5eYtnIauRXsb780y/bt+1wLuite6YazoyOUKVhUSLpDD3O98volvafJ4+Fzw9drPX75PPSb8gOEvHqpc5J8Bzvdt+3oPDgsUt4EcCPovnjFWAr6HlXQ7hDVkNXEy9DX+ilRbC5O5qnuYhObCM4br4Lbr/vB7iEuQvWZ/5JTwP7WC8kIccK51IZ28awQ61OiAlpBuay6AO4Td6cNAl3AAe869xi4/X4EbML0cwowBtcf3NXLy9bB3gEaVqqhd/wbpdmrWaaikHTj0bNgg1fypy2yBVtWo3VoujMVmkJSZe5BJZvY4YwxHymp2j/r5BQLHQ84DzqeeAju43dJHry64rzrFrijArW/9kz0WCdWq0QlcPVEYTA20ToelKPlZR+E/y5BWSun8KgIvZMmtKnTAIrm1W9LlpLely2cVn9VV/acPa7XKlwToRER8CBY//g5ORPf+zjY2cl20MpvgLy+hkTOWTZ9j30m4hotnXg9Pdi93T2lcmaa8PXwluYUXaGnRt/3ZUjsXkaBrR7GhK2e/87SsG4liqT4uklJGXQlQaFpAHeePCxe6Yabsyss+WEKFM6dPvm+NqicGdXbtNcj/y2twDcc3C0kwxEbHwuRGhx8tPEmIly8ko89WvPF8xYSknoocUTTqrWEZH6cnZzBS0Y5OhofmanLaunQAlUf6CyVPHs1Ub5YCb1CVWjxqQQnNSq8nVRI9wIdicVzQKqT9afWtHolSkHEqa66nysklcAB4Ky8AXDi6kWIjtVvdUc5OecOGweB/jm0PtSUNL5KibKwcOQkyO6jX4Wb+08fSY4+hiYxOTlTsa90RqUrdLfa1W0sFfHWRMOK1fW+X5rQx3omHO3tob2MSjpUOUTfEA9rgDIk6QNZ8F0atVRr7VOu655N9asvS5/5s9cvhWQ+0gwR3cd0MireVE/LqI+aGaxaiaZS9XVKC6gHyQVwAHgrb2VO56J3Hut+PvGWSsVKw87pf8HoPoOgTvnKUhaktwqVHvgAX39oWq0O/DxgKPw7fjrkzETyeEpaHxmjvHAPfR2dCuXKA/OGjQd/NUqySJ78MKxHXyEZFtrWS07R73jhyw96Qx4N+YspleCI3v2FlDWh44EUPc8uSYmWLVRMSOlpXKUW1CpXWUi6Qb4E+ip3Q0K7cvoYFFKucguojpVZrFqJkiJMfqf6ejpS07IdkSevKigZvT5bGMbmTUQYrD24S0j6QZPmV116w5qJs+Diks1wc9VuuLp8O9xavQfO/L0eloyZIlXap3y5mWHj4T1SaIjSuPv4oXilO+3qNIaV42dAhSL/FWym4uDdmrSCXTP/gbKFVU+mmYW2sOUWU3+fvDkDYeLnX0sOZu9DOXOnfTlSrxJ71gQl0rh496aQdIMWKJSLuWrJsqIHJ1YbW+hcvxn8MXwieLt7iF7dOHThlFbPX6ODC+z4FurTxzpQvvG7aqxlyrOrpxFjSVivEsUPP7FOQSGkh9yuPUdtA7ffD4PHyG3geCxIpRNRfHMcPLofZRidpTs3wE09w13eQttPVC3CxclZ8r4lC9TH3VOSqT+z0NntyasXhaQsKF1fbLz+eW7LFy0Be2cthpsrdsHphevgxspdMOfbcbLOHvWFcrDqWxjdBv9rXasBnPhzFXzfZyB0b9YGejRrK73eNeMfaILWUlaHnHgWbFqVJugBLUy3Tv0Tjs5fCet/ngOn/14H84dPAA9X/XazyJ9g0bb1QjIfSUX9ISV7xnFt+zJaSn3qPmYHeI7YBi4rL4BteMZjpqSyAVZfHs1qlWiqqwMklnyv4gVZn1uvg8f43WB/JUTqsnsSBu7TD4DrP6ekr79LIg0AudUNTAgFeI/+cyYqAuOl58oMtAU1eNp4xbr233kSpHf2p3fx98kGhXLn1dvS0AUp2cMd7ckeNFEgMA983e1j+O2r7+G3Id9Lr4vm1T+PsLVBlYaevdZ/+5SqtpTIXwjqla8KBQJyqz0nlcMNXCSfv3VNSGYC335Cg8KSQfIuFPHgMX4XOG++BjZJKVJMqcvyc+A+eV+Gnb1UeztIqKV/ohZLwGqVaEpOD0gO+C8LCeVslGI//zgONrRieldfxiWBEw4Iz6Gbwf4OPkRvv0YV3Otq98g0B1Rke/NR/UqTGROK3ZyzdhmEykxMYA4ev3gmnS1bGntOHxWvMgeFZGRmgrdWyNrfcnSfwUOydIXOvlfv3wG6JhExNKluTpBU7D+fCIq9d0YjhJLV2z14TZ5P4isIpQy8GgKeA9eC46F79EeIL6AxUj4XpDpYb/iU1SrRxKLZIdXLWbIuHc4+Bo8fdoDzzpvpP/j3sL/5Atwn7Qanbdf//32JFXJRkKD0WknQduTkxfPh0bOnokcZHLl4Fpbt2iQkZULnTJQo3tyTpa5QlqbQSN3Dcxj5rDmwE6LU1DA1FWQNbzt6QEjmIznQE5JzphkilK7P/ad94Pr3SXKPl/pUYRsZD26zj4LbjMP/zxaXnNcHUvyNd9RhbqxTieIiO7FWASl1n9OOm+D+8z7Zqator99tHlqsv+EgeBMDyXl8IDmH8bfr9OEJWlQffP8lhLx+IXrMBymkq/dvQ5+Jwy0iAfuxy+dg/7kTQrIMqGbl6n3bhcQYg3M3r8KSHRtwqjDPAisxOQmmrfgLghSwOE4u7CeFB9pffQYeY3aCw5lHaK5rd3SiHOOU5s997E4pD2+qrysk5zJ9DmBTYZVKlA7CU71dpLqfpBBpz15XnPbfkXI+2t97BSm59EtObQruPX0MQ2f9rHfNQkNx5/FDGDR1vNlX8bowc9Uig6ckNDYbD++V6lcyxuOnxfNh16kjQjIdFGKzbMdGqZi3EkiomBtcl50Fjwm7wC5YjwQld16m7QBuvgaJlZSVxcuQWKcS9XYFjxFb0/I9yrA+VYL/zg4HgduUA2CjZxJ7U0AW4M6TR6D5kE8yVCsxBfT7g0KeQoeRAyVL1JI4df0ybD1m+G0zY24TX7h1HY5ePCskw0HngZSTmAGITYiHMX/OhPu4QDUlZ29egZ+X/qkIh7xUFwdwWXcJnKl6VZT+1atoN8/ln1PgeBLnYlvrPIe3SiVKISyGKixrk5AknZUqHarw8uHYb+D4lfOix/iQqlh/aDe0HzFAEZlVdIXORicumgN7zxwTPZknJj4OduiZmlEOtN33w8Lf4cZD/XIoq4Ks8UHTxhmt7qslQskXPvtplKTYjA1lJtp96igM+HWcQbzGDQHt3tnfMNC8hxOFw8Vg/Q0ahWO1jkVZETrP+WD0lzBtxd9Gtyoody1NvLSF+/h5WriQJUJ5dAdOHQenrmU+ppUs0IWbV8PRS4a3FN/lyYsQ+GzyKAh+lflJLiYuDkbM/RX2nbWs82FTcOnuTeg1fhgcOHdS9BiHVXu3w+e/jIGgkCeih7EkWIlaGXEJ8fDz0j+g25ghsOPEIYM7+Tx/8xof+m3QemhfWL1nm1Rn09IhS4wmsY2H9uidhIEWLSv2bIVZa5biwtv4K27KSTwQLZcrd2/ptX1M/4Z+xlczf5TOWRnVvAh9DT1/HAo/LPjNoHmg6f5fuH1diqceMnOiItNjMvJgJWqFkIPCoQunoe/P30OHkYNg+e7NkmdnZiCL7bfVi6HDiAHw5YwJcPX+HROoCtNBns6DcEKj9jxUt4D7N5HhknPXd3OmSGkZTQFNwkcunYGuPwyB2WuXQZIO52g0Pigbzof4b9cf3CNtJzLqiYuPh3nrl0MnfJaGo9VOY0Vf6Jm5+fA+9JsyRlrorsSFqBJTYzLy0emk17tp5W22NtBSiIwFkcPHD1rWrAf1K1aDfAG5wNvNE9xdXcHFyQns7eylUmeUm5WSJcTGxUFEbDSEoeK8/eShFOS/98xxg1u1FPC/e+YirZVR3ufR82D4+rdJ8DL0jegxLPR+ejZrB21qN4Dc/gHg7ekJbk4u0j2i0Id4tPYjYqLhxZtXUpL9v7aswff035b2oE49pPJxujJr7VIYt/B3IelG3hyB0KtFO6l4up+nD7jiZ0sVXIgk/FxpEUX5Yc/cuAxLd27KYFVRGbRl46dDNg/dQhFoK3/orJ8gRM2ZOOWVXT5uupDkQ7sD3cd+rXZnoGWNenolzT978zJ889tPQtIPN2cXaFilJrSoXheK5S0APp5e4OniJqXMtMd7ToUcyDmIKg1RzmMaK2/w76GF59bj++HopXOZqkLEmAZc8NwM3XVWfeJgASvRLAY94N4enpDN0xs8XfHBxwmBcuW+VaK0PUvnZJSnlSayiJgovbYL5eLvnU3n7Dm0cg+LitC76oZcnFGZUhUbXy8faeKkBO5ktVG6Rbo/z1FxhOL7eP/+jP/sSxjcuZeQ5ENn2ZMXzxOSfrg4Uy5kHylnq6ND2uKEPlNKFUkTeVSc6hAk+gx8vbylxOm6QM5Z9Fmo8yilknqUm1lXklOT8f2Gqx17tPjzcNU9gJ+23cMMlE2L7pmXuwcuWvBZwqvr22fJ1k5ajJKipMVLeHQkvAoLlcK/jPksMYaFlSjDmAGaWNf/NBvqlq8qeuRDYRVz1y8XEsMw5oSVKMOowcfDCwZ07K5zqTfyip25arGQVEPVcM4t2ghOwgrUhY8njoDNR/cJiWEYc8JKlGHUQEp0x/SFUhFtXaDtuZqfd5FSsqnalqOty5G9+8HXXT8WPbpR7bPOUpk2hmHMj1wlyt65TJaDznlfhunulOTo4ACbpsyHHk3bQL6cuf5/5kjnYtVLlYMfP/sK+rbpKvXpyovQN1LmJ4ZhLAu2RJksyTcffgKjPxogJN0gByzKTJScnCRZpLa2dpJHr4ujk85OUm9Zf3A39P15tJAYhjE3bIkyjAY2Hd4rhX7oA3lgerm5Sx7O5Lnr4+EJrk7OeitQ8nBds3+HkBiGsSRYiTJZkvvBj2GvQkqh0RmrpSXvZxgmDVaiTJaEtmH/2rTa7CXkiIPnT8Hz0NdCYhjGkmAlymRZTt+4DEeMUFZMF+ITE+CfbeukLV2GYSwPVqJMloUyyIxd+JvBMtjoCmVemvDPXLgRZLiyZgzDmBZWokyW5s6Th9D3l+/h+Rvdks5nFtpO3nR4j5R3l2EYy4WVKJPl2X/2BIz+Y4bJqplQmgZKAD9szhRISExI62QYxiJhJcowyEa0Cqmg+cU7N4yaJJySwa/etx1afvOZlMSeYRjLhpUowyCkOMlLtsv3X8E/29YaxSolT+Bhs6fA179Nlip7MAxj+diJqyycCwX2sLGBIkJkGKuD6lfuOX1Mqp9Kpc+cnZzA09VdKiGnD+Q89CDkCWw5uh++mD4eDqCiZk9chrEIXsXdC54jXquF0/4xjBqoxipVZSmUOx80qlQdaperDKUKFtWqUGkz+NGzp3D44lnYefIIXHtwG0JevZRqTDIMYxnITfvHSpRhdICs04KBeSCXf3Yp7R8V7iZSUlMhIioSQl6/gvvBjyDUTGEzDMMYBlaiDMMwDKMncpUoOxYxDMMwjJ6wEmUYhmEYPWElyjAMwzB6wkqUYRiGYfSElSjDMAzD6AkrUYZhGIbRE51CXLxaV/861c5ugo2NjZvoMihftekCefxyCMnwJKYkwS+HlkF0YpzoYRiGYYzB2IafgLN9Why1MQiPjYaf1y6BxCQjJDFJTU2A5KQ/w7ee+kL0qEUnJYrYeHZuWCXZJnWKjW1qBRsURb9BODh5HlQsWExIhic2KR4qzOoDb2I5EJ5hGMaY3P12NXg6GcXekgh58wrKD+kFsQnxoscgxKSmpl63tU0dE1Hs0G4YD1qTaOu6nZsasXb/6Wh43tQGUntAKhwU/QzDMAxjsaDyvJKSmvp5VGpk44iVh3bKUaCEfmeia64nRK46tDVy9YEGkGr7USrAI3wLnFWbYRiGsRxSU1PQGHxlAykjo1YfLBe9+uByWHMuXHxVFpl2LIpcvW+JQ4pdnVSb1DGpNhAkuhmGYRhGsaSg8gSw+TXVxq5uxKpDP2MX1Y7QGYN454au2fsoauWhnxzDnMqBTeqfbJUyDMMwyoSqB6duhkT7UpGrD4yMWrX3hviCXhg0xOXNzp0RkcXqDUhNtWmIb3Q1vlGdzGKGYRiGMQ6psaiTtkOyTfuolBcfRG/Y84I6076mPwZVohLjx6dErT5wODLcuTf++Dao8y+LrzAMwzCMyUlNTQkGG5tuUQ4OXSLXHthMfj3iS5nG8Er0LTt3xket2n8kKtW/IirSQdhzUTrEZRgjkNsrO9TKVw7alqgNXcs0gpZFa0DlXMXBx8WgUVgMw1gKqHiQ26h2xkRFPC0YuRKV57I90eKrBkPXOFF9scnWuWFggm1KOxsb+AFFlRkVOE6U0RUXByf4tvaH0KpYTQjw8AVXB2epn4pkh8dHQdCbEJhxfBXsvH1S6mcYxjSYM040FSDSNjV1mk1K8pLwUkceyg1X0QfjWaLpSX2zdv/TqNUH5yYl21ZKhZQluEJ4Lb5mMmxMtmZgTIErKtApzQfBlzU+gELZcv1fgRK2uFrzcfaACoFF4c8Ow6FNiTrYZ6rhzmQVaE5xdXQGbxcP8HJxB0c7B/EV1Xg6u4Gfm1e65uXsDjY4Xq0J+nvMMd+iXolAbbkRbFOqRqw+OD587ZEHxlSghHk+uXr17D387auk2iX1g1Tbrni/pdnP2JZoYnISlJ/9EbyMDhM9jCXTo3xT+KXZQK0TFxGdEAddVo6GM09uih6GyRxVchWHDqXq4wIuENwcXSSfz1cxYXDq8Q3YdOMIhES+Et/5H7Sgy+8dIKQ0zj29CT/u/0faKbMWHOzs4c43q9ItbA1NOks0FRKxa3sK2M6Odkk6CosPmSy3q3mW5ocOJUWu3XciatWhPig1S0lJvSNuglFJWx0x1gBZlSPr9ZalQAk3tBaaF65hdSt+xvTQEcKPjfvC1t5T4bPKbaBBwUpQNXdJqJanFLQqVgu/9hkc/GwWfFypNbg7uYCdrZ00XivlKgbtStSB8gFF0jUne0eISzaYn4siSJtpTfKsJaEGfZZqA90iS9TtGL16315TKlDC7Ptb5Mkb7eRQIdUmdYCPmwe5HBsNexrM2BjLJ9DTD7K7+QhJHgV9A8DB1l5IDKM7pAwnNPkc+lZpq3FBRg5tvzQbADv7zIApzQfCz037w/x23wnlkp5zwbckK9aaIEvU3ta46sXZwTHG1dlppI17XKmoVQfWU2SI+JJJUdKy3CY5Ofm0ra1tZSEbhboLBsHNl6ZNrFQldwmdvERT8b9rz+9DcETG7SAmDToDPdH/TyHJY8/d0/DJ+p8gPsm6Vv2M6ehQsh7MazdMOnM3BMmpKVDm957wKtq6QurpfPjGVyuMqkiTU5KDn9s+L5LLJleM6DILSlKigEr0jLGVaItF3+LKz3TnYtndfWB772mQ11u3Em+Lz2+HYTvnCMk6+AlX49XzlBaSZpZe3AF/n9smpIy4O7rC1a+W6nTmsuTCDhi+ax49fKKHYeSTwz0bHP18nuQIZCis8Tkn/N284eqXy4x6fJKSkvIUf34R1BmxosssZDl3RX93b/HKNFQKLI6KVPffSSEbjnbWtfWYzzsnlMpRQFbLjhOWJqISYlDR7hSSdlJwxX/04WVWoIzeNC9a3aAK9GnES5h2dIWQrAta5GYV/wOlKVGjHwz4mjj4vna+MuBs7yQk+fjhSq5jqQZCYlTx+/G1cCnkjpDUk4SKc/ONo7D91gnRwzC6QQ5stfKWEVJ67rx6DEeCLsGV5/chRmbB/7ikRJhxbBU8jw4VPdaFr6tJ5tlUVNRmP0xWmhI1eDaJ98lmmg9Xgg7XW6JFqS/9q7aXfgajmlfRYTBwyzTYc/eMWseMuKR4abIasu03SEg2ugM4Y6WQd3cRvzxC+o+zT29Ct1U/QPfVY/E6Bj5eNxn23z8r7Xyo43lUKAzaMhVWXt5rdQ5FbzFRpjC6yWbfWlKaEjX6LOfvqptHZ2ZoUqgK5PL0F5LuFPAJgPI5iwiJeR9ywCIroMfqcdB22Xfw17mtcPzhVbiI1umB++fhlyPLoNYfA+DXI8tlWwgMowpntETdHV2kGPN3G42tx+EvIB4ty5dRYTjuzsGHK8dC5xWjYffd03D/TTA8wa8/Cn8ON18+hPmnN0GzRUNgy42jVr2oozNRE0ArELOvQpTmWLTB1ta2vRCNwvprB6H/pl+FZDzIgtzx0TQom7Ow6NEdSl3306El8Pvx1eYfKQbg3y7joHHhKkLSzPRjK+HnQ0uFxDDmxdHeAYr6prdEyYq89+YpxGnw9vZx8ZCc38gyDY2N1Pi91sSQml1hVP3eQjIOKSkp9+zs7PSfYA2EopQo3pSlNjY2PYVoFI49ugwdlo0UkvEg5bmt91RwwocvMxx/dAU6/ztaOteTCx3ou9g7yXbDpwf7/Z/vgCtvcmyiRhMBxbdRzuGE5CRIxBV0In6/tq0oist1tncUEsBfHUdKgelymH1yLUw/ulJIacQkxqfbJsMFF7jqcN4cjdaorttn9DfQgsgJ7wc5RuX28se/KW1SfBEdKlkaEfFR0v2gjFiG3J6je06TN30GNBHTFllUfDREJMRIv4s+i7eOUm/foxworCIW7+W72OLvovR1ctF0LymWklIyyoF+Au0S6HrfKN6X/mayDgtmC5Qc0agvPjlBCg178CZEek33KTElSfwreVByBJd3xq0maDeEsmG9Cz1/9FnQ+0v73DwgKiEWx0k0vp9kyQI1pIMbjVE6s6UkEDRGAz198fc74eecDM8i3+AYfSp9XvR76Tk35BhVx68tBsFHFVoKyTigvriMSrScEM2G0izRuTgxDhCiUaCVY80/+hl1INFDRPlcR9XrnWkPNZrs6i8cBA9CQ0SPdsgpaWGHEVDYN7foUQ89VN9unwX77p2VZHcnV+hUqj40LFgRSuUoCLk8/KRJhSDFQRPU9RcP4OCDC7D++kF4ExMpfU0VzYtWg8lNB0hKgPB21p5b9C00MUUnpvdc77R8FNx69UhIAOVwobK86zghaYb+zoYLv5BdfIBCkxoVrAw185WBMngfCuBETQuT96FxFBL1Gm68CJLOx/bjfbwgw9lJE7T4KY2/s2XRWlA9b0ko7pcvbSEjxhIpnaDQZ3D+6S3Yfvs4HHpwETqUqgs/NPxE+ro2zgffht5rfhRSGhS+sbPPdGnil0OdPwdIlpUqSmTPDyu7/ojjRvtpUURcNLRfPgJeRMlzsCEl0aRwFaiRtzR+LoWk4xJV75kWGEFhIXDl2T3JK3vX7ZPwKkZeLGa1PCVxwTdKSJoJjYmQYs9JmdLnQ++JshLRzyjqlwfHvIf4zrQx/RDfE42TnbdPweGgi5Ji0wcaCXm8c+AYrYS/C+9FzoKQ1yuHlP3ofVLwvyfhL6UxevrJddh796y0tUzv2Vis/nAC1C9QUUjGAZ+946gvagnRbChNif6MN2W4EI1CaFwklJzZHVeCxktuQavQpV3G4iCqIHoyx6ILO+C7HbOFpB1SAGs/nATF/fOJHvXQSr3vhp9xMj4hKaWlXX4AfzcfsENrQhOkUGlS6rVmAlwIviV600OTyZy238pWnNposHAwXEMF/pZKuYpLW+ZyIGuk3O+9tU6k9Hf3KN8MRtTrKSWwf7uAkANNSQlJidK52He75khWgK7Q7/8Of/fnlduiZeii9QGNx0l40bntcD/0qZRHWA6nHl+HNkuHCSmNQFwsnR64UPZnVQKfoddq7mWZnIVgd58Zsu5dWFwU1FswEEIitdejGFCtPQyp2Q28nN0ka1cuby3vMXv+lJx5SNZE7XzlYH2PyULSDN2DkjN7SAqJshiNqNcLPBxdxVfVQ0qejpaG4nOtqyKlMTKgWgcYjAt1bx3vBR0R0e9bf+0QjNu3ULr/hoYWE6f7L4R8PjlFj3FAS3QnWqIthGg2FOVYhCsL9WaNgfByckMlJ2+rRl8CPH2hau4SQso8ndEy9HX1EpJxaFqkKizq/D3kdPfVqkAJenAp7d6iTqOhUSF5W7RKp6hfXvgb/x5K0+bn6q2TAiVI4dH2PcUTbun1K3Qu3UD2FitBOwcruo2Hr2t2lRKay1nh0s/vW6UN9K3cRvRYH7QTsLb7JBjfqK9kkeuiNAgaz7TtO7XFYJjf/jso8t7ZZmahcl+/NB8Ek5r0k6VACdqd6Va2sfTMBeACRi6Uf3ddj5+kXYdsetwL2uWgI5bu5ZrAlt6/QouiNWTvPsiF/jYPJ3n3IZMoopKIopQoYvSgKWnyR0vNmPQu31KnTDraoAmgcSEjJXLCmbpewQowt+0wvTyJqYbnrNbfSmn4LBnafluHE3XzItV0nphUQduOM1p+CUPrfChrkqLt1H86jYJ6+XXfvaD3W9jAikEpUKavhR1HQZ38mT/6okUR7Y5IlVQMaCV9UaMT9CzfVEi6Qc/1mAZ9pPNMbdD26NLOP0hb2YagGC4aZ7f5Bt97M9FjGCgu3tnBuIaKQPetHiOgKCVqa2trkshjOuczFpTR5OOK8g7UaYtJ7rlEvQIVpBWeoSGnhN4VWuBqWv+VI9VE/KnpAHAz4MLBlNACYGqLLyRFltkz7Heh86n+1TpCj3LNNP5cCgcgi6SYXz6D/n5LpxBa5ts/mi6Fehmy/lKp7AVgXrvvDBKGQef8g2t0lpya9IWyk2lTjNXzlJKORsjfwZAjhCzGH9HCb1eitkEWjwQlWpCzm2UATF6TWhVKs0RNsrLQllIuMzTClaWbk4uQNLP15jGIec+zTx26JrGXC01OhhjwlXMVg4q5igvJcqAdg99bfy2tyo0BbbeObfgJNCtcVfRkpE/FVtJ5NPMftOU4vG5PyG6keMNKgcWkcmbveo/rA1m3mVU+ZIWOqv+R2gUUWXUTm3xutNhLOoKgRWTVPCVFT+agoycbEyhRvF9GrfolF6Up0ZfialQCPIyjRGnbrlkR9ZPlu5BDz847p2D3nTOiRzPkeVcxsKiQlAd59ZLXpCVB50P9qraXFijGhLLdfFu7u8pz7UBPfxhYrYO0I8D8R+XA4tC6WA0hGYemuLChGqBKoGyOQlArX1kh/Qcp6O8bfJypeHM50A4aObMZolQg+RPQs2UCnoqrWVGaEn2daszYE0F2d1/xyrD44+ChIrtyiEqMldzN55/eIHnMaYNWqYOqd1K7WlUCRju3NRLk0NGxVD0hGZcS2fNB3fzlhZQGTZCTm/aTnIiY/yDrfVKz/riwMPzxxbvQVqahzwMzQ6uiGVOElsxeALqXbSwk40KJUMoFZF5ZB3r4Zto6l8ljcTUrSlOioSbQobhS8jTKh1wGV4v5vQOEpJkTD6/A86g3cCHkthQ7JocquUpkyJpiSCgAnBIv0FktueDr+lnQ2eK7iadTIFX6mW+bLj+Pvvfdfyv9e5nnx3KpmKuYXveTwnt0vTcUOvJRxfTe+OSNq28YlDFj/MwNWWQlZIRnEfQ5UA7l346vhiHbf4MlF3ZCuA5hG3Qe6e3yXyynvtDnQbtL9OyoSl4iB6pe9K4TGi2XaWdL10UWvRcK4ZOzOH8X2toeXb+PdMSjL/RvpXNbIy/2U1JS6I97liaZF0UpUbzxFOJi9CT0FAfpYmDvMRo0FGogZ/DQ4P7jzCYhgewtXfrZXcs2MsoAfRAaDN/umC3FYlIyio7LR8I/57dJWYLkQu+LnDbeQkH9X237DQZtmS61d2M8tbHjzsn//7u3jUpHGZK2xWvrdC/p9886sQa+2f47/LB3ARyj0mpaYg7fhbYoafv2LTXyllIZHK+JJxEv4J9z2+CXw8tg0fntUtIFa4I+j8aF5e1okLLYdus4VJn3KUw6uBj+vbgbhu6YJSVveBAWLL5LM7SN3g2fqcxAcZfrrh6EbqvGQq0/+0PdPwfAwM1Tcfyrjp9WBzkpUdjKW+i8lULldFFqQaEhMOPoKmlBMfHAP7KqHL0LealTVi59oW1c6UxUyMYCxwkF1yqiBI7SlCitLuSN/kxA1pKq7DOZgayw2irONFTxJPw5nHx8TUgAZ55el4Lm5VAzbxkpCYAhiYiPgQ6oNP+9tFvK6ETKgraaKTidAsJ1Ia/Xf5b40/AXsPH6YelnUHsmI6D+LZRR5e2/e9vC4wy3vqKdiIY6xLfS7/5iywyYSJP1pT3SIuiT9ZPh9OPr4ju0Qyn8KISGoN9fwj+/Tk5dl5/dk4rKj9wzX0qJOGLXPGi+aAjsv39OfIflQ+kCi/jKc/Iiq+8fXEi8n3bv2vMHsOTcDiFpp3HBzB1DHH90FYbunA1Hgi5KyeaDwp5J457Sdd59/UR8l3bIEnw3NI4yPpUPkO8HQQq0++pxUuGFVZf3wpyT6yTFTmn/5EKLisz4CNB7zmHkEEJBtK2trdENLjkobTuXeCiuRoNWSnLisuRCq+cPyzaWvUW8+73SXZdC7spOR0dbgIV8DRuTuQKVJ6Xze5/ElGSpSoUuSbPdnCwjzIXiBN0d5G+TbbpxGC3PS+k+N0p7Nwytd6rgIRfyCiVossknc+ufeIgTMyltOgJIEdm2aFv5Db6HsXsXQhQuhKwBKuZMIVNyICcYSq9J4UHvt/al6orv0g49T5nJcT3r+BqVXvaUL5cqC9HnJAeyPN9N8JHbM7tkncpl5eU90iL47Ril/1NGpU/W/yQtOORCoUX6Qu9fl+QR+oJ/oyI8cwnFKVFUSEb3uKJ8li4GjGmkLCp13nMaUQdNuCdw5foutEV36+V/OWE1QdlRyKvQUNADTqXD1EHWI5UbszbyeueUFj9yobO2/9Tnf9xBS0OXbbvcXtml30vbXtnd5YcsHA26rHY7+/brx1J+WGuArDG5Mct0flivQHloWbRGhlZOhxKCVGzB00m+snqX2MQEOPnkv12l97n96pHsMLb3yU/xsTqM0X33zqVb5L2FrOGbr+TbJn5SiIp+G7K0sMmDY9wEPBdXs6NES1T+/oeeULUKQ245kHMKVZKQw+uYMLj24r6Q0iAngMXnd6icpFXRuUxDnc/S1EG/W9Mqld5TqBHya5obXZxJyKnp+kvV57l0Lkerf7lQuAtVTKH/vHSYuB+EhUjvQxU0cb57PGDJkGI01NiWC+0gOemZyCQmMRaSktU7EdEuDu3o6IOvTIv8LerGIS2UdTlKoYxD+joXkUFB4TLGBpW8/IocRkaJlqjRzR4aHhXFtpohqFegInighSgHemA7lqoPX9fqmq6VDygse9sn0N0XmomzNUY/7HWYJMh5SMUC//9QaTi52NnYSQOQVvq6ZKCKSUhf0eZ94pLkb9cpHX0ncGtD1yQompR1kg4FN2iRpy/kVW2imGejG1tyUZwSTUpKCsGVtVyjTG8MlbggLZF0I9nDLqeHL3xXpweMrNc7XfuqZhfZDw1NwL3KN+MA/UwQpcMWG4Wn0BaXOnLgZyqXGFR2NLppiMfqcNasLVtVYT/T5s7VVO0lM+OSFpJJMut/0j2ks+DITDYqx6aLF7qpiNTRkU7d7hrNF94u8q3DhBRaFOo3BVfJbZisR5oQ+kHe+ZcJUJwStbOzIw8X/Q4RdKB0jkLS4MosjQtVSRe2YCqK+efNlANAVkfXcJnWxVSXLXR3coHqueVnvXkZHSopCgpzCouTX7SIQofUOcPR9lmLIsbN7vM+VCtTHRQrrW/aN/IZIIccOYTHR8OgLdPgo7UTM9W+3DpDp9hSU/Eo/Lm0UJBLNTXjkMZoSf/8QtIOeaLrGmNK0Hxat4A835BMkoIoIm8uoTglmpiYSDOL0UvcUMUST2d5W7DqIA/L/tXam2Xzyd/VB8obORWYOaGzFWNyPzRY9vY58XmVtuDrkt4apUljcLXOkO2dBBPaoILmRNo5lfxU0Q0KVpQ8e99f+NniGOxVoblUTScz0PvRZcJuXqS6yp0TskLJ2UfftG/RqEBDNRR6fxf6DVSs/ujDS+na8cdX4OTjq7Lbmac3dIr3NRX0t1EdXLl0KFk3Q2IG+hyGqkk5qY7HYfr57LjYO0JxI+Wgfo94HPeKqOBCKE6JOjg40BMkrwR9JqDBVTVX5nKmUrhJQTOVACMFTtlWLIkItBzkQpYf1TykVHlvmy5bUtqgyfrsU/letVRgeEarL6WSXPS6NFqGNDn1rdpOfId2SEntvZuWWIMmbV0cksgKXfLBD1Iy+3oFKkDpHAWkXMU/Nx2A7+NDvZXWWyhOWZft5c6l68OnldukcyKhiZqKRbcrIT+85H3ICn0ULi96gUoEtihaXUhp0OKLStBt7Pmz7GaiiV9nyCnpxgv5XrX1C1bA8dBfiiWnEnKUgnRcw0/hs0q61Zo9H3JbvNIN8iY2hVMYPke0VaGIRAuE4pQoQvsqRleiRAUdAplVUTV3SZ1WeIamPlonhk68YEwe6bDCpYoVU5sPhqWoON62UtkLiq8aBqqiIxdyCGtWtBos+2As7Pvkd9jc+1f4pnY38NAhJRttz1FMMEEK9cqzuzqlhyOlMaBqB7wXY2BzrynwV8dR0KeiYWrXUppHikGVCynPcY0+hcN958Kqbj/C6m4T4cBns2FUvd6SB7K+0P0g61AOFJNITnlUoJoKd1O2HSoX1rVMI+nZlNOoeg+FKSkR8sYmK1kulGu4S9nG8G/X8dIY3dDjJ/gcF3m6HFsFR7yEa8/vCUk3iuuwZZwZ8O+h1Thv56qDbhBOMCZRoiVxNS83QYIq6DzUEGXE9IVi6gZW7ygk5XMZH05dtgzt7ewlC+xtM/S9Phx0AV5Ey1/QktcovQ+K1SWFpsv7oe1Sygj17rbhiUfXdD6LowmRQhAoKUFmy3i9C+V9vf9Gt2RhtHVL28gNClaSrKCc7tnSJQvQlx23T8i+L3QvBlfvBPs+nQVbev0qPZO6PNObrh/WK8+tKaBzyUMPzsvOZkaQuqSsT7TIoa1dXe4F/b6pR1fo5Mn7Fno2TFXOD+cQVqJaiMeJwiSBtLk8/MFbz3NRqtiib/JwQ9KpdANpUrcE7r56Aq9lZmYyBfdeP4VjQaZJUhAc+Qq23zohpDSeR72GBWc2C8m80NnbjRdBevpkGpaX0WHw+/E1QjIeYaio16MSVTKHgy7BTR22dDPDjZdBUrpCfXC0t5e2kE1EGOoIxUwkilOieHNSU1JS5CckzQRUbcBfz6QLn1ZpI1klcqBtGcqpKbc9j3wt22IjZU5V7y0BUiS6nPEYG1rh/3r0X6Mrdlrhr7q0V8os9C70Cc85tU7KamNuaLwdeHBOdniJsVlycQdcfZ4+KYmh2XPnNJzVYbvUHFAilEGbp0npHY0Jfe4Lzm6W7Rn9PrQzQs6aJuIe6gllDFREiZYoeRyaZGRTxYTsrrorUcp207NcUyFp5/STG9B15Q+y20B8aJ7JPJ+iFWDNfGV0OvcwF+RYtObqPiEpA0qJNnT7LCle0FhsvnkEZp9ar3JhRCEdUw4vlxydzM2F4Ntw6MFFIZkXKoow7egKaRvcGJwLvgXj9v8lnQUrnduvH8HUI8txrMh3/NKV1Vf2w8Zr+lvlXs5ukM9Elig+R5fES0WgSCWK3BRXo0KWZFF/3YPUq+UuqTX4/S2UFu6fC9vhDlohctv5kFvS1ooc6CyiYcFKFpN4YdWVfbAbLQB94tCMxc47J2H2yXXSuaChOf7oCozcNU+jktx2+zisuLTH7GdzpFAGb5kmbafqCy0Urjy/l+nPl34OlTn7Ye9fOhVAkAPtCAzc/Gum/k5Ts/jCDlh9db/BxygtUsjB7uvtv0NMov7h+fm8cko5yU0BGlmKKlukSCWKVtXDlJQUkyzNa8tMHP8WOqinOLh3i+dq4kVUKJx/otuaICYhHk7pUGKriG9uqJSruJCUDU2OQ7bPhH33zooe80P5g6ls1Hc750BIZMZqNvpACnE1Lhi+2DoDXsdo3i6m3z9u/9/wG1UD0SNzDv0bQ1mQb/C9fr/nT72rwhzDRcO0oyvxczaMBfnnmY3S+6Hzy8xCC9qDQReg/8YpEPRGMalXZUHKc+Su+TD54BII1SFJhyZoC5dKyQ3HRZ6qXRJdqJW/nEl2w1Av0CpCUdUWlKpEaUl0IU0yLlVR+egSY+dk5yC7YgtBq/JXMbo5G9PDvvvuKSFphzwiv6vdXUjK51U0lWeaLFmlxtqu0xUqrLz80m7o+O8oqeKFvpMKfXYJaDlRiTTKhCM3cJ1+/69HlsHo3fN1skjpe2mrb9uto6In82y4fggt0unSe5ILWZ6bbhyBznj/Hocb1i9wCVphTf8ZIu3O6DvV0/ubfWId9Fg1TjprVc4+iHzo86AzdKpTGhQWovffQGP0FVrhlK2Jdkkoi1ZmaflevK4RCUZLVDGeuYRSt3NJkR4XL42Kn6s3lMohP/6wUq5iaPnJ3wI++/QmxOqxTUKl0W68lO+EUyNvaSn5g6VA5ztf4ETdYfkoWHh2C5wLvmkQayOzkMduw4Vfwmcbf4Z11w5IsZ1yFH1kfLRUb3TywcVQff7nkkLWdUuTvp/+XYOFg6V7EiRlVVL9M8ib9tjDy/A5vs95pzZAioHVwvbbJ6Dl4qHS+yFnN3WLCtqmPhJ0Cb7Z/jt8tXWmzn+zXKjgdOslw2AI/g56b3K2Ysmhj4q7/3lmE7RY9DVMPLjIKFv2pubKs3tQH8cIPT/bbh2DEHJEFF/TBD1f+++fh7F7FkKjv7+CPSLxR2YJ9PCDAj7yqlgZAGUc2r+DYr1R0GzviIp0nRCNyoxjK+GnQ0uFpJlKgcWlvLVyOfjgvMqC13IoF1BEypkqFwpSp1g/FwdHaFiwcrpsMuqgSY9SpdFEqQ76WTk9sglJM6QM5dZGfQvFW1J5Oop79HX1hDyeOcDVyQncHNLXldx/72w6hytKCt9UZjUb+jvJwtLFOYOSrFM8KGWloiwwJbPnlzwQKRdpfGIivIkLBwrUP/3kOlwIuQPhMZEiwXzmFQmdcVPoUnH/fNCgUEUonC23lFQhFn/+tWf3Yeftk3A/LBiVWNoCrXfF5jC1+RfSa23QUUGbpcOEpBk6tvDC91EU30fV3MWlCZP6aNv35otHUi3NNzHhEP3OQjGbi6dUZUjO9h5ZV9tvHddpG5vGCX0GlHyjJi4eS/gXAH83LykukhQFJQy4GHIXDgddlHIkk8epujJyqsiBY70Rjnk50Hhad+2gkDJCEQAUCqcpYf9baEFyAOcLSogvF9oZc3dyhWJ+eXAhnTZGc7r7SuOW7unLmFC4iwtDOpun5B7kQEc1UMkaNRSdSteHeW3ljafMgs/W92iJThKiIlCsEsWbVRzbRXwQ5cWRZIIzT25Au2XDze7YwTD6YiwlyjCaoKOw2W2+hc6lG4ge44H6IBlp7+DgsFV0KQLFbufiDaONeqPXFiXyeOeA3Kapxs4wDGM10G5XYRPlD0edEGFnZ6dbWi0ToFglipB7oEmi0GnbrEg209ZjZBiGsXRoez/A009IxsXGxuYFNsVUb3mLkh2LKMTFJEqUzhBL5jBN8mSGYRhrgZwZyTnTRJAVapgYNAOiZCWalJKSYpKkC5SwoFa+skJiGIZh5EClAaksoylITU2lcAX5XlcmQsnbuZSZwiSxokTFwKIGKSnFMAyTFXC0s5eq5pgKNKxOYzNODFUmULQSRa6gNWqSm0bnom1K1BYSwzAMo4kKgcUg0ETnoQLDZRQxIIpWorjqoNQnd9Ik49OzfFOd6u8xDMNkRegIrFvZRkIyPqmpqS9RH9wSoqJQuhJNwbZaiEanTI7CkIdDXRiGYTTi7ewuJXcwFahEj6AuMF4Zm0xgCWbXJryBJtnSpewf1SykNifDMIy5KJE9v5QxzBTQ/I8KdKMQFYclKNFreA8Nm9FaDeRlVjlXcSkNHcMwDKMacsT0cEyfltOIUM4A+RU5TIzitYUw4U2WdLgGWqKUm5NhGIbJCOWKrVegAs3NaR3G5x7+LsUlWXiLJZhcVELDZJXMC/nmhmL++YTEMJZBcnIKxCbGy2rxybrXLGWYtwR4+EG13CWFZHxSU1NvYjNMEVUjoNgE9O+SlJT0Ia5EFtva2movhWAAttw8Bp+unywkhmEY5i3f1ekBQ+uYrn5xcnLyD/b29hOEqDgs4vAPlSdVc6E0gCahSaHKuNryFRLDMAxDUDx9zwrNhGQacP4/Jl4qEotQoqhA76A5b7I9cWcHJ6keIsMwDPMf5Hjp62Iar1wiJSWFCtUq1qmIsBQlmoRtiRBNQt0C5dnBiGEYRkCJaKjAuL2dvegxCTvRElVcvtx3sYgzUQJXJMXQGr2BN9Qk7zkk8jW0WTIMHoWrjq6pGFgMWhevJSSGYRjL5+Tja7D7jmrDz8XBCbb3ngqlchQUPcYF53vKD9AM5/w9aT3KxGKUKIGK9AZapMWFaFRS8b8hW3+DFZdVf37ZXDzh1MCF4OXkJnoYhmEsl7ikBGjy9xC49YqKpWSkep5SsLHnL2iRmkZt4Hz/AhVoAZzzKU5UsVjEdu477BJXo0O5IQdU66B2wLyJjYAdt04KiWEYxrI59/QmPAilkp0ZQUUG39XtaTIFSuDvJJNY8fFYFqVEcWVyAi18k+VPLO6fD+rmLy+kjOy+c1JavTEMw1gyKampsOvOaUhIThQ96SnmlxdqmTBXLs71qdiOoyJNFl2KxaKUKJr2l/HyMk0yDd3LNQUHWzshpefkk2sQHGHSt8MwDGNwYhJiYffd00JKD1mfnUs1MGWGIvpdcXZ2dmeFqGgsbTv3PlqiqvcbjESlXMUhn0+AkNLzKjocVl3ZJySGYRjLZPfdM3D/zVMhpcfb2QNq5S8rJNOA83w4NtVaXWFYmiUajyuUFUI0CZR0oUae0kLKyOLzO+BFdKiQGIZhLIvI+BiYfHCxkDJSOkdBKJ29gJBMxlac7yPEa0VjaZYo8W8KIl4bHXtbO/i0chvJ0UgV5GC0+Px2ITEMw1gWFNKiLpSPGFCtIziZMGaezkPRWJohRMVjcUoUVyf0ae9Ok0xDCf980LRIVSFlZBcOQrZGGYaxNGIS42DDjcNCykj5gCLQoGAFIZkGVKBXsN0QouKxREuUbvLKVESIRgd/H3xRozM42qnOf3/z5SO4EHxHSAzDMJZBUOgzOP7wipDSQ3WVP6/STspUZCpoWsf5dgM2k83vmcUilWhCQsIZvNkmdTCicJfKuVXneSC38PmnN0Cy6XaZGYZhMgUprLkn10FUguraHvmzBUDV3CWEZDKi8H0dF68tAotUoo6OjpRS41aaZBo8nFyhZbEaQsrIyUfXYM+9M0JiGIZRNpef3dW4lduwQCXI7ZVdSCaDXIRNVj/aEFikErW1tY3G1YpJvXnIsahzqYbg5aw6zV9yajLMPLZSOmNgGIZRMonJSTDn1AbpqgrKk9vPxFu5giPC78VisEglSuCNXp2SkqI6vYaRyObiASPq9ZbOSFVx69VjOP5I9fkCwzCMUrj16hGceES5a1TTq0JzyOuTU0imAedzyk40N02yHCxZiT5GZbZOiCbjw7KNoYCa5AvRCbGw4tIesJgTcYZhsiRrrx6A51GqIwr8XL3gs0pthGRSzuG8fkG8thgsVokK/kw1YS5dwtneCTqVaqA2ETNl/jj1+JqQGIZhlMXd109gycUdQspIo8KVIcDTT0imgWL/0ShaIESLwtKVKO1HXE17aRqkPJKl60vKVBXxSQkwdPtstWcNDMMw5oIiCMbu/wui4lV75BI9yjUDJzXhfMYCFShFW1iUV+5bLFqJ4o0Pw8uRNMl0FPAJhI8rtRZSRh6EBcPWW8eExDAMowzOPL0BZx6rz2PQqngtqJa7pJBMR2pq6nm8PEiTLAtLV6J0EL0hTTItQ2t3g1ye/kJKD1mhSy/sYmuUYRhFsfLSHgiPixJSeryc3WFC48/UOk4aE/yda21tbdWbxwrG0rdz6eYfT0lJMXmKKDdHF+hTsZWU1UMVJx5fgb33LKKSD8MwWYBLz+7C2msHIFWF6yOpzfYl60CAu2nPQgmcv4NxHje5k6ihsAYlmohteCoiukxGuxK1IYdHNiGlh84ehu+cwzl1GYYxO5SV6Ottv0OCmt0xSjDftUxjsLM1vUrA+Xs6thghWhwWr0QJ/AB2oQ69KUSTkd8nAHqVb66mvgvAs6g38M+5bZCSyukAGYYxH1tuHIWbL4OElJE2xWpB5Vyq05oaE5y3KbHC2jTJMrEKJYok2trabjaHNdqvansoqaHWHsVjBUe+EhLDMIxpiU2Kh0Xnt0OSlMsgI+TbMb5JXyGZnANoBFlUhqL3sRZLlPTnZnxp8oNpd0cX+KZWN6nuqCoehj2D346vlpI9MwzDmBI6/1xyfgdcCLktetJDIXtUL5kSLJiDlJSUzTh/W3SuVNO7YRkJ/DCcUFHtRYu0tugyGW9iI+GjtRPh1GPVIasOdnaw7IOx0KBgJdHDGJv4xEQIfvUcwiLCIS4hLR+Hm6srZPPwguzZ/MDR3l7qMwZJycnwIvQVhEVG4u+Ol/KPujg7QTZPb/Dz8qFFn/hO4xAeFQkhr19CRHQUJON7scPx5+HmBv5e2cDXy9vov59RDlee34PWS4ZBbGK86EkPHUmt+XAi5PM2bYo/AufsIByLZXHOjhRdFolVPU34oVCZlWP4wZj879p//zx0WzlGSBmplqckLEVF6u3sLnoYY3Dl3i34c9Mq2Hv2OMTGxUkOXm93AWhY2NnagZe7OzSuUgs+a9MFSuQvKH0ts9CK/9TVS7B4xwY4cO4kKvEE/N3J4nfbSCt+nCwkJda6ZgP4pE1nyJsjMO0fGwD6PesP7YHF29fB1ft3JOWJz8P//TDpd9NuSb6cAdClUSvo0awteLrpNhZfhYfC1qMHhGRY6LNpUaMuZPfxFT1MZolPToQhW2fCumsHRU9Gfm0xCD6q0FJIpgXHaE97e/vlQrRYrEqJ4kRigxPHQZww6oouk0GT2MDN03DAqp5kqKD3L80GQo/yTUUPYyhIWe06eRQWoPI8euWcpDzk4OjgAI0r14IBHbtD1ZJlwR4tNl2Jjo2BrccOwILNq+HC7euiVzukzJtVr4uKvDPUKlMRcDIRX9GN16jYVuzZKv3+Jy+eiV7tkFX8UcsO0Kt5O1SsuUSvZi7euQGNvugtJMNCSn7b1AXS58AYhsMPLsLH6yZBZIJqx9fa+cvBmm4TpLFoanC+pLDESvi5W2Rs6LtY3b4OTqCf4GU+rmxNm7cKuff6KXywYjQ8iXgpetKT3d0H9n8yG6/eoofJLDFxsfDNrJ9gx4nDEBUTLXp1w8fTC0b16i9Zh7rw7PVL+GrmJDhy6QzEiy1jXfF0dZd+73c9+4KTg6PolcfVe7eh/68/wJ3HDyFJj8QeZP2VyF8IZn87FsoV1u6ZyUrUcohCxdn47y/h/psQ0ZMeKun4d6fRUCdfOdFjOlCBEpPwM/8Bx6DFO4tYi3fuu+zD9ijtpWmhSvCdSjcQUkZeRIXC8F1z1J5PMLoRjQr0uzlTYM2+HXorUCI0IhxG/zkDNh7ZK9uKDY2MgC9mTIS9Z47prUCJiJgomLV2KUxb8ZdOP+fmo/vQb8oPcCPonl4KlMCJDK4/uAsDfx0LT19atIMk8w6JKckw9chKtQqUaFSwMlTNZfr0foJIVKAbrUGBElanRPGDIQW6Mk0yLZS9iEJe8njlED0ZOXD/POy/f05ITGb4fc0SWHdgl5AyR0JiAgyZORFO31BfY/EtMXFxMGjqONh/1jD5sun8cubKxfDHppWSYtMGKf2BU8bCzYf3RE/muPnwPnz+y/cQGa06HRxjWVx9dg/WXCVbQjU+Lp4wol4vcLI3+WadBI7x3Xi5mCZZPtaoRFOxTUWLwiypgshVfE7bb6UMIKqISYyDX4/8K10Z/Tlx9TxMXb4QEpIMV5c9MjoaFm9bD4lJmi27DYd3w76zJ4RkGOhcl850rwfdFT2qIc/fn5b+AZfuGja3yNkbV2HLMeM4DTGmg5yJfj6yDF5GU22OjJBz2bhGn0heueYA5+UYnJ+/xqY6aNUCscbtXFKkYbjamY7NLNsFlPmjQ8m6ag+cr794AKN3/6E2+JnRDG3jzl67TEiGhbx6X0eonoAICp1ZhIpW3y1UTVBYyj/4szVx98lD2HHysJAMB/09244fkJQ0Y5mk4HQ358Q6OHiPCqKopla+MtCqWE0hmRYxHa+0tbV9InVYCVapRAk7OztKJfU4TTIttNobXL0TuDiorjlKrL66H3bePikkRhcePw+Bc7c0e8KSo0rLGvXg4JxlcG/NPtg3awk0qlxTcqbRxJuIcNiuwSI7gBbo+Vvai67TbyGvR/L4pUbvRxs0ySzfuQlevHktejJy/Mp5CNFyfunh6gYjevWDK8u3wa2Vu+DPERNleeAev3JBWiToC91b+jv1bVo+GkYLl0LuwIKzm6VwK1XQ5/NFjQ/A08lN9JgWHN+RaImuEKLVYLXDFj8wB/zA5uLD+ZnoMik0IS6+sANG7Z6HFqdqZ5UKgUVhdbeJkqccI5+Ve7bB4Onj365sVdKvw4fw/UcDwdXZWfSkhaOQI9LKvdtEj2qaVK0FK3+cKaT/oG3e+oN6aj2LDPTLAb1btodapSuCv0826cwz6FmwtAW8au9WyZLWxOftu8JP/YcKKT3thg+Ao5fUVwdyc3GFhSMnQZMqtdItGOjcs+PIQfD8jfoUlPT9O6b/BVVKlBE96dHmnduxflPo3KC5kHTDBv8jz1xvD0/Rw+gCJZb/ZN0k2H33tOhJj6RAq3eG0fU/SjcuTAk+r3vx0h7nZP29ABWIVa/94uLiijg6Ot7AQWP6QCgkOTUF+m34BTbfPCp60kODuX2JOjC/3XdmG9iWyBfTf4R/d28RUkYCfP3h7D8bwNkx404AZfEp8WFzKZOQOnJnzwkXF2/O8JnICfEI9MsOu2YugpzZfCXr6l1oy3T36WPQ96dR/8+ipIrCufPB7pn/gJe7h+hJgxyainZtDLHx6t/7l116ww8fD87w3mm5sXDzahgx99e0DjX82HcIDOrUQ0jp0fb3U5jO8J6fC4kxJb8cWgYzjq+UtnRVQUdMqz+cKKUpNQdo0KTi81AXx6XqydCCsdrtXMLZ2fkOXjKaFCaCvHUHVu8E/m6q40LJktp4/Qisubpf7eBnMkIZeTTRrm4TlQqUoCw9ZQoXFZJqIqKiVG6IHbuk2ava3s4eldhHqEj9MyhQgr7eoGJ1aFq1juhRzauwUMlyfJ9Hz55qVKBOjo7QuX5zlQsy6qGMQNoWay/D3ohXjKVw6MFFmHt6vdo5hBK9fFGjs9kUKIHjbiNejqVJ1oVVK1ECP7y5uAp6KESTUz6gMHxZ4wMhZYTOL6YdXQkhXOlFNg9DnopXqqlYTHP8m6+nj3ilGlV6hqzIa1o8Z709PKBmmYpCUo2LkxM0q65ZiUbFxsCj58FC+o+HLzL2vQvlBX7fen0XbzcPSZFrgrZVGcshLikBfjm8VGPsefdyTaBxoSpCMj1oLIQmJSXNwLnYKi0Fq1eiyCP88KjCi1mg5ON9K7eFpkWqqrUCHoQGw4hd8yA6gcNe5FC5RBnJSUhdK5pbfWk6IjQyXLxSjScqovc/KbIAKaG9JrL7+EGR3PmEpJ7qpcqpHQsEKez7wRl94lwdnVX+vW9bw8o1wM1ZvbURGRMj/WxN5PA1TO7amPg4eIB/AzlhHTh/EnaePAyHL56Bi3duQlDIEymvMZM5KJzlx/3/wNmn6sOdKgYWhZ+aDgAHLYsnI3PE3t5evcuwhZMllp1xcXHFHRwcLtna2uqWV82AUFhL7zU/wqPwF6InPTSpfl2rGwyt/aHasmpM5qHE8MW7NZPORtVByelXTUh/CkDbnO2+6w+3Hj0QPRnp3LA5/PHdBCGpB1flULRrUwiPVl+8on29JvDXyMlCMgyU2YnSBKqDxmBmHIvoTPTbDz+F9Yd2waq92+H+08fw4s0riMN7TtDPd3VyBv9svlA4Vz7oiH8j/Z26pjtk0o6Cll3aBcN2zFFb9J+8cBd0GG7W6lEpKSnJOO/Wx8/e6s5C35IVLFE6G72Jg24iNrNtJ5TIXgD6Veug8qyMoLf299ktcPKx9vAJRn92nDikUYES9StWE6/+gzIaURUTTZTMX1i80gwlmy9fVHOuWm1Wr66QBUoZkTRBVmyJfIWEpDsUHtTrx6EwYMpYOHj+lLQl/VaBEjTGyTM5KPiJlC5x4NRx8MmkkVJ8LKMb90NDpDrF6hQoLVi6lW0M9QtqPl4wASusWYESWUKJEnZ2dr/jxWwaikz+PhVaQveyTdSeO4XFRcGo3fPhsRprlckcVGdz2oq/haQaV1QkLVWcWcYnJKLy1eyZr0tps8Jatpxfh6lP+KAPJ69ehGtaHLLKFi4Gzk76W4XLdm6C3ad0my9pm/fDMUNkxd4yaVD94q+3z4RHYeoXWo0LVYbR9XurnWtMAVqhTxMTEycJ0WrJMkoUV0Ph+KEuwtWwvAzjRoDOJUbW6w0ls+cXPRm5+fIhDNw8FWI4Sb3B2Xr8ANx+FCQk1ZQtVAz8ffyE9B9kQSVrO0/MJv88McA34+94l8hMJNR/H7JCl+7arDFFIlku9StU0+p4pAlNYUOauHL/tlSJ57mGJBNMGpTlbMzeP+HkI/WLjpzu2VCB9gEXh/9ipM0BjqmNTk5OmlduVkCWUaKEra3tv3hRf6hlAvzcvGEEKlJNyZ/PB9+CuSfXCYkxBCGvXsKctcs0OtaQImldq4HkQfs+dJaq7SyAyprJxd3VVbxSDSk8Q4U9UbHurUf3C0k17i6u0KRqbSGZHirrNne9xddnNjprruyHHbfU5222s7WFoXW6Qwl/7Q5uxgQNlgh8nmZjs/o8kllNiVJtoMHmPBulzZUmhavAhMafq91qScSJ/vcTa2D7LU4LaAhi4+Ogx7hv0QrVvH7ycvOAro1bSspUHyhOUy42NpofPZyEpJZZzt68Cl//NkmrldipQTMoU0hz/KwxoUdywaaVcPeJWaoYWgQXQm7DyD3zISpBfcYrigToUb6Z3mPYEND8ir9/JL68ldZj3WQpJUqgIt2Jl01pknmwxQFOsVvtS9ZRq0gp/uurbTPgzBMqAM/oC1mQExfNhUt3b2i0JOksdO6wcZDNU/+C6YYsKECTYGYnwicvQmDUvGkQpyFBA1GqQBGY8PnXBpt4ydu2fJES0KZ2Q+jWuBU0q1YHiuYpoPXnU97ePzaukBQqk567r5/AgE2/QoyGMLgaeUvDlzW7SElezMwpbH/h550lPsgsp0QJ/HB/wwfVLKXS3kJZROh81N9d/aQdHhcFo/f8gQ+O5lyrjHr+2LgSFm/fICTVUCzvx606SZO9Ohzs7dUsd/4jOkb+5xQTqzlO0tHeQdqa0xfKujTg13Fw4bbmRP2UwWl0nwFS6IkhcHRwgB8++QJWTpgJf436CeYMHQeLx/wCayfPgm+7fSwl49cEOUBRwXPmP5JTUmDM3gXwIFR9kW1nByeY0LivVIrRnOC8Sgfv89BYyTJOHVlSiSJH8cMmi9SsUE2/f7uMB19X9Um3L4bcgT7rJkkKlZFPAlo1CzavhvF/zZK2czVRuXhpGNy5l5BUQ5aqNktKUwm19wmP0pzwgRLJ6wvFtPabMkaq+KIuBIKghUHfdl0Nehbas2k76Ne+K/h7Z/v/IsABFwS5/HPAl137aP1dFEZEFjSTBjkYDt81B/bdO6vWQqd0fn+2+w7K5pQXYmVM8D1Sbsw1aVLWIKtaoknYhqakpJj9AKZszkIwvG5PcFZTxJs4+OAC/HJ4mbTFy2iHJpt5G5bDpEVzRY96aNvxjxETILtPNtGjGmdHR6nEmCae6xDv+PjlM/FKNZTCTx8oVvPL6RNg/znNRcPJIuzXvhsM7f6pdLwgh+w+vrjY6Km2ffFBLxjZu5/axQbFoWqr8kJeydricbMKNI7/PrcV/r20R/RkhD67Tyu3gSaFq4oe84HvNxQt0I+xZamtM3lPj5WCSrQ3fvB/4Ydu1pxYdJY2eMsM2HD9oNrVJq3qpzYfDB+Wayp70suK0PnfpCXzYO467Z6e+XIGwpIffoXSBbU71LwIfQ2thvaVsvCog6zZ8Z99KST10Gdcq39XuPVQvaNTixr1YNnYqUKSByU36Dn2W605fknJNa9eF+YNG691YWBonr58DmV7tRZSRvBZhIUjJ0O7Oo1ET9aExsixR1fgw5U/SOn9VEGfY8XA4rC++ySNtYtNAb7fFHw/E7CNE11Zhqy6nfsWKixp9soClOZvavNB0LxINbWORnQuMnL3fFh1ea/GLbqsTGRsDIyYN1Uq+aWN/IG5pfO6UgWLiB7NkLMMbVFq4sq9W2oXQe9C1tb9p5qL+xfKlVe8kgedfX46eRRc11LrlJRUp/rNYMZXo0yuQAkfLRY23b94PeNNrQUqSrHv/jnos3aiWgVKVMlVApZ1HmN2BUrg53YvLi5uiRCzFFlaieKE8hrb92iRmt2LzN3JBSY2+RwK+eYSPRmh7dyx+xbC+eDbood5y+vwUGiDluKynRul81BNUNHslT/OgBqlK6hdtLyPi5MzBPpmF5Jq7j55CC9kJAy4jMo2UUPiA1J0chLZv4VS7LXGv52y/mhT4s2r1YHpX47UuiAwFtrOpwltzkfWTnDEKxixcw5ExKtPuOHj4gE/Nv4MfN3M60j0FrJAXVxcMtbvywJkdUuUIEt0Km1HpInmI49XDvi1+WDI4a6+VBelBuy/aYrGyg1ZjSv3bkPvCcPh6r07WhMikOW5cOQkVFLqs0apwsHBAQppUWyvw8PgyKWzQlINKc/1B3cLSTXkxJQnR4CQ1EP5fJft2gQDfx2rscg3Qc49FG4yc8j3ejst7ThxGP7ctEpt23h4r/hO9dwL1uyGQAqUFixZlduvHkMvDYUqCC9nN5jSfBBUDCwmeswHzpupaISsRCWqOTGzFcOHawgOghw4CGhr13zlDgSkBA4/uACfrJ8MkfExaZ0qKOATAIs7j4HiZs5MYm4oVyslMtdW3oygWp9/jpgIAb7+okc3Dp4/DZ1GDRKSakrkLwQHZi+TPF9Vcf72deg8arCUx1cdebLnhB0z/tb4PimmcvLiebAAlRfFwmqCLNuvuvSBYd0/ASc1xcrlMGjaOFi5hx4T1Xi6u8OVpduk7EeqICuZYnZnrlokejJCITfLxk6DWmXNnjjd5DyPegOfrJsMZ56qjw13snOAn5sNgO7lm8reRTEm+JmSk0BrHGOX03qyHmyJIqhAX+Bg+J0WVaLLbNBjUStfWfimVjew01ASjWLGhu2cDU/Cs2YFjHi0vP7dvQUGTxuvVYFS7GLrmvVhQSYUKFG5RGmtyRhuBN2DFt98KtXOJGckyhQUExcLj5+HwLqDu6D72K81KlCiQrFSkDOb+ty6VOFl+JxfYd765VoVKHnUjv3kCxjRq2+mFChRuXhZ8Uo1FJv67e+T1ZZ4u/34AWw7flBIqiElmtNANU0tidcx4ZLPgyYFSvHMvSu2hE6lGyhFgZIV+gfOn1dEV5aELVEBDgYnHBMLcUXVU3SZlfikBJh9Yh1MObpc4zlX2ZxF4O+OIyGvdw7RY/1ExcZIFs2SHRskZaoJUqBfftAbPmvbBVyd5W8T0vYnJTx4n99XL4Hxf88Sknq8UBnQ2aurizN+fgBhqDiDXz7Tuu2KExLsRCuUYldVcedxEHw1YyKcun5J9Kgnp68fTBk0HOpVoILwolMGLo7OkvX6PuSZXLt/N42Km7zIKVPR8F6fQ5E8+aXJnvIA7z17AibjZ3bz4X2N47lqybKw4ee54JxJhW9JhMZGwBdbZsDuu6dFT0bo4+tZvrl0DurmqL7wuinBOfMQjtdWOFYMVy3BAmEl+g44KCjrwRkcGOZLIvoOlEP3u11z4N+LeySPPXU0LlwZ5rQdCj7OHqLHuuk/5QdYe2Cnxsk4s3zd7WP4vs9AIf1HVEwM1OjXBRWiYet9voVqma6bPFtI6Xny4hm0/PZTePrSuKXy9v2+BMoXLSGk/4iJj4Muo7+EE1cviB7NkBXs4+EpVWcJi5KXhejngcOgLy54sgqxifFSVrLll3ZrHM8NC1aCee2HKeYZx/cagvNkQ2xZ3jmDt3PfAQdEJCrSn3CAaHbvNBFUOm1UvY9QSVYRParZd+8cfLb+JwiOyBpbu0cvnzOqAtWEm4sL9GzWVqWlllkoAf4XGjInPQh+bHQFqgkXtA7b1W0sbSvKgbazbz16IFuBkuXarUkrIVk/5CT47fZZsOISLpI1jOdyOQvDL80HKmqRjPPkfLxoDkjOIrASfQdUoql2dnZLcUDvM9ck/T7+bt6wpPMY6ZxU3TkIvdcjQZfgmx2zIDRW83kbkzlwjMAnrTtDgJZwF31oWq0W1Cprdt82tdDf3qNpW1R2hndmowo4lKjCw8X0savmICE5CSYeWATrrh2EZA2uGMX98sKaDydCPu+cosf8oAK9jovIX3A8aC6wm0VgJfoeODCSsX2ELxXjbSZlK2oxGMoFaM6NeeD+efhiy3S0SLm4sTGhGMvl436FAoF5RE/moMVRg0rVYXzfIWq9epUCnSuvnvi7lC7RkHzUsiPUKa95x8VaIAt0+M45aVu4Go5pAj39YEbrIeDtoigL9DHOjx1RiWbtjBjvwEpUBThAXiQnJ49DC099jImJKZQtF6zpPlkKbVEHWaTknNBv4y+Stx9jPMoUKg5/DP8R/LXk3JVD7XKV4M/hEyGHj2V4pebOnlOKtc0foD4xiC70btEeJuICwlCVZJQMJUwZsWuepECTNZTOox2oXX1mQCUFxIK+BRUopfabjo2zvbwDK1E12Nvb78DLcqVs6xJeTq6wqNNoKOmvOVHA6SfXYTBapEEaSicxmadSsdKwbeoC+LBJa63p7FSRPyA3fPPhp/D36J8hm6cyMs/Ihazwvb8vhq+6fCQpVV3BiRgK5MoDk/p/A78M/A7sskCWopfRoTBsx2zYeP2w6FFNgIcvzGs3DHK4myerlAYom8bf+NkpZ1JUAOydqwFUoO7Y9uGgMX+JBAFt/9x78xQ++Hc0PI14JXpVUzpHQVjQYYRkxVoTpXu2gpBXxnWwUeedqwpKM0jJ31fu3QZr9u/UWMqLHJLKFCoGvZq3k5LAk/Up10npyMUz0H6EvPeUGdR556oiKTlZKr226che+GfrWrj7RHthpNzZA2BQp+7Qrk5jaWtc7t9vydDO0KDN0+DA/XMaNnApG5E7rOo2HsoHFFNUoQmcBykpczX8rPis6D1YiWohJSWlBl42oCJVVCDmzZcP4fONv0hXTZQPKAK/t/7aqjIbUd1O/FyEZBzo7M/NWff0ePS+Hj4LhrtPH0qhHdGxMagkbKQkAoF+OaFY3vxS6Ic+UMpAijc1Nj7unrQTIyT50K7N/eDHUm7goOAnEBoRLoVpkTevl7sH5M0RCGWLFIMS+QpJlmhW4VH4Mxixcz7svXdG9Kgm0MMPfms9BOoVqCB6lAF+rlTMmEqcrU3rYd6FlagWcADZYxuCD/2voksR0IR17cV9Kc+mNos0r3dOmN7iC6hboLzoYRjGFNx4GQRfbp0Bl0I0R4N4O3vA3x1HQY18pcFOZgiRqcCF4VxUoN/iHKi9ekAWhJWoDFBh2eJAWoODqD02RY3wp+EvoAcq0usv1NemJLK7+cBfHUdA5VwlNKYTZBgm86TgIvfWq8fw8boJcP9NsOhVTW7P7PhsjoQKgYrI8fJ/cN4jjqMCbYDzniJi55WI9R9GGAAcQOSVNgRfXkzrUQ65vLLDnDbfQjEt27UvokPhw1Xj4J/z2yFRg1cgwzCZg848t906Bl1XjtaqQHN6+MLstt9AuQB5dW1NCSrQhzjvfckKVDNsieoAWqPN8LIFB1XGpKpmhnLttl02Ai4G35acj9RBVuiIej1hYNWOUkYkhmEMRxIuULfdPAaDtkyHBA0FtYkCPoGwscfPEOCpvNAmVKDJON8NsLe3XyC6GDWwEtUBHFg22Mg9cioqUsUFtQWFPoORu+fBvnuaa1rSh961bGP4vkEfaZuXYZjME50QC9OPrYQ5J9dJ27maKJOjIMxo9RWUzak5gYo5wDmOMhHRHDcam9krWykdVqI6ggPMXhy09xVdioJWv19tnQnrrx3U6EqPD4cUb7qu+2TI5kp59xmG0ZeYhDj4aO0EOPLwMipQzXqnZt7SsKLrBHBxcBQ9ygLntx04P3TFOY5ziMqAlage4CDLg8p0Iw4yRVYODouNhJ8PL4UlF3ZK20uaoAxIk5v2h0aFKosehmF04ULIbRi9+w84+1RzQROK+2xZrAZMaPw55PLUv66tMcF5jWLm2uDclqVrhOoCK1E9QUWaGwfcMRxseUWXoqD0Yksv7oIf9/8F8Umaz2a8nN1gSM2u0L9aB8W51zOMUiHfgw3XDsGYvQvgVXSYxp0fyn/dr0p7GFanu2Lqgb4Pzmlv0AJtiHOa9mK1zP9hJZoJEhMT29vb2y/Cl4rM2UZW6FK0Rn8+vEwq/KsJcjjqU6ElfFvnQ/BztawUdAxjaiITYuCvM1tg5vFVEJOoORe7OyrNz6u0gyG1uoKzvWK3cBPRKPjazs5uLipSzQe6TDpYiWYCHHQO2MjRaAYOPEXeSyqzdOrRNfh2xywpXaAmaLVcOkch+KXpAKiYSzmJrxlGSVDYCjnwHX14WcrIpAl/Nx+Y3LQftCpWE+wVHJ+N89g0nMJ+wKaYohuWAitRA4CruBl4GYwDULExIzdeBMFnG35CRRqs1fGBKkhMa/kFNChQEZwUunJmGFNDCvPq8/vQf9Ov8CBUc/wnlbcL9PSF39t8A3XylRO9ygOVJ00GlNb0A2xsgeoBK1EDgEqUvASoukHrtB5l8iLqDUw8uBjWXj2g1eHIyd4BupVtDMPq9ITsqFQZJisTmxgPM4+vhj/PbJJCWbTRuFBl+LFxXyjsm1v0KBOcuy7a2tp2wrnrvuhidISVqIHAFZ03DshzOCALii5FQsrzp4NLYf7p9bIyFxXIFgBLO4+VJgMlVZVgGFNAzkMhEa/hk3WT4XzILdGrHjoSaVGkJsxt961izz/fgvPVC1SeFXHO0nzOw2iEZ0UDgoOyFF4ox65hy/4bGFT4sPHGEZh0cBE8CnsuetXj6+oJ/at2gL5V2oKrg/UXTmYYgmKuV13eC7+dWIvPyTPRqx4fZw8YVrcHfFqpteKr1OAcQPvRvVGB7kvrYfSFlagBwYFJGY3qYDuAg1PRsSKkSIMjX0GP1eO1Jq8nKPSlmH9e+LvjaCiYLVD0Mox18jI6TKq+cujBBa1HH0Rur+zwb9fxUNQ3j+J3bHCxn4pKvge2ldj4HDSTsBI1AjhIO6CS+gP1qDIjqt+BQl9+ObwMll3aDQla4kmJQE8/+LpmN2hbojb4uHiIXoaxDijz0J57Z2Hq0X/hlpZavYQ9rpVbFaslpdD8X3tnAh5VleXxY/Z9hYQQCBBIwiq7bCqLtiANIqKo33S7NDbqjOjYju3odLc63dPq6KjTqNOttNMzirjM2I0LLtCCCtLNJhCVsMSwhBASyL5WUmX/z83DZhggVaGS1Hv1/33f+e6rW/nQqrrn/N+9795z+iX1snoDF8QlzUKk6fyeoYD6B4poJ4CBGgK7FZe/wkAN+Czvmpjhk6Lt8qP3lprNR+2hZ0on9R0mT8xeItnJnJUSZ1DTXCd3v7tUVu/bZHyiPeIjY+Rn02+Wq4fPkNgIezzmQFx6FDHpQVj7H5B4BUW0k8BgDYU9hEstZhuYKUpOYWdpoTn/ppVgvNl0FB0WKfdPu0GuGT5dUpmggdgU3W377u6N8tM1z0tlY/vpYvXRRm6PLHn4kkUyNXs0gmjgh1HEIl1mehmx6DYKqH+hiHYiJwnpfRi4AVc+7XRUN9XJi1vflac2vOrV3biWUzs/faDcfeH1Zls/d/ASu6BrmdsOF8gjn7wsm4u/MsdY2kMF8wfj5sidE6+WjIQeVm9ggxik/C4kJETPsjOZgp9hxOtkMHijYMtweR0GcOCmLDmFzw5+Ifes+pUUVR5pNzmDEgExvWH05XLX5GulZ2wixJQ5eElgAn80M87lOz40N4t1Xpz7hO9KRnwqZp+3yLwhF1m9gQ8+qwemOb7n4jNUW93Ej1BEuwAM4hjY47hcjIFsm0rYxdXl8sKWtzAzfccU/fYGLTR8w+hZcsu4K0zCBkICCbfHI6/l/1H+E2N6R+k+q/fshOLed8HwabJk4gLJ69nP6g18LAHValOLEHeqrG7iZyiiXQQGc5zH41mOwax3hLb63jcXF8htKx+DqJadtVLFyaTFJctv5z8g4/oMZmUY0u1okex9xw/J3658QnYeLbR62yc5OkEenXm7zB96sdVjHxBvdiDUzISItn8YnHQYimgXAiFNhj2NSz2jZZulXeVAVaksw6z09fyPvNp8oeiOxctzJ8n3R82U8X2GBnQCbuJM4G8m3+2Knavlf7/8uN1qRifQpCJzB0+R2ydcJUPT+lu99gCfWZ+/fAC7BQJ69iS/5JyhiHYxGOCJsN9BRK+0umyDLoVpAWJNZF9Sc8zqbZ9YBKTZeZPlF99ZzLOlpMvQjUKPfbpclm9/X6qb6q3e9kmMjJNn590j07PHSHiIbZ6+fAviy0Y0CyCgR9p6SGdCEe0GMMh7eDwerds3H2Y7L9Ui3/++8XUEpw/lSK33YqrHYBaNnStzh0yRHJOLl8u8xL9ortviqjL5YN8meWHzSrMxzlsSImPlmhEz5J4Lr5MeMfYrumDNQNfCboKAFptO0ulQRLsJiGg8BHQpBv4NaG33O2gqtIPVZfKvn7wsK3d9illq++dKFT0CkxHfQ64ccrH8+OK/kejwSOsdQs4NHZO/3vR7c3O3v6rU6zGp7qflyn5+6Q9lYGqmRITac0McYsof8VluhIAyoXwXQhHtRjDoEyCiWkLtCpgtPVcD19u71puZ6d7jxe0WKT4ZvfO/e8p1MjtvomQlpZtdkIT4gm4YKq09Lh8VbZWnNrwmh7woqHAC3fCmqfpuHjtHbhxzecBXXTkTiCF6t7ABtpCbiLoeimg3AwfQ4y8/x+USuwqpUlZXKW8XrJcnN7xqknd7i85MVUCnZ4+VW8fPk+yUTOsdQs7OMYwzPYL13p4/yT7cwHmTKP4E8RHRctuE+bJwxCW2yHl7JhA7lNcgnho/vH+2QvwGRTQAwIw0Eo7wNJzgBzB73g5b1DTVy0/WPC+rdm+UWleDOrn1TvtoLcbvjZwpP7xgnmQlptt2ZkA6jxZ3i5Tihu2VHR/KMxv/R5rx2hd0k9vkfiPkkctuNzdvdga+1QpbjZhxLUTUuy3zxO9QRAMEOEO42+2+B87wAJzC1ltY9VnUlsMF1rGCdWYjki+kRCfIFAS6OXlT5LuDJ9v2GRXxHzqm1n69Td4qWC8fF233aUPbCWbn6XGrWXJh/5ESafMxhXjhgunmxAcQM9pPuUQ6DYpoAAGnOA9CugRO8RScwxFbV7+uOCx3vP2kbCvZbZ5f+YoeN3jokkVy9YjpEhESFvDFjon/gD+IR76RNfu2yE9W/8acVfYVzXU7MCVTls79kYzNzLN67Q2+F+VpxIl/gD+0n5OTdCqMSAEGnEMLey/E5eNwkL5tvfamsbVZ1hRukTfyPzIl1xpamqx3vEeXd2fmTpAZ2eNkQt+hEhdhi8I4pANo4YPPS/aYmed7ezbKnuOHjKD6ghZGuKDPUFkwbJrMHXyhJEbFWu/YG4/HU4m48DBMyyz6fldK/A5FNABBwNB6pBNhH+Ju0xneDzT/rmaP+dmaZbL58C6r13t0VhEVHiG94lLlpjGz5aaxs005NuIMdGf3m1+uk19vWin7q0qkwdVszn36yqDUPvLPl94ik7NGmMxDTgEC6kI8uBaXb0NAvd9FRToVimgA09TUNDg8PFyzG10Ac8xvpbsoV+/bLC99/r5sLSnwOo3gqcRHxMicwZNlVu5EGdpzgNko4qCvKSgoqT0mBeUHZA3Gw1u71ktZfaX1jm/oysTIjBxT23b+0KmOO38MAS2A3Y54sM7qIgECI06Ag9loFpznRdyBXmJ1OQZdttuFAPrfn6+SN/LXisvHnZYn0KU7LVM1LG2AObJw6cDxrCATwLi/8chnB/LNxrNth3fLkbrjXtXyPB161vOynAtk8fh5MiJjkCTgxsppwP/zcXN4LawAxiXcAIMiagN0eReO9Bwub4aYOvLcR2HFYVm68Q1Zj+BaUlPu05m/U+kZmyRXDLlIZudOkv7JGZKG15E8LtNttOC3LMcMU6sArSncLG9+8bEcrO54TgBNF5kelyJjeufKkklXo3XGhqFTgd/rpqGVMM1CxCMsAQpF1CZARONhN+JO9DE4lPNutwGChhRVHZHP9u+UFflrZCtmKd4UBD8TejSmb1Ka5KT0kUlZw2VG9ljJ7ZHFJd8u4kBlqawr2iaf7t9hNgfp7tqOzjgVfSY+uGeWXDfyOzJtwGjzWzq1zB58QY+wqK/rBiImUQhgGE1sBoR0FpplcCxHp/bR4zC65Pf4+uXyZVmR1DU3npOgnkCPO1w1bKp8N2+KZMSnSHR4FJM6+AFXa4s0QCArm2rNjlotO/bF0UJzY3SuxEVGS/+k3nL3lIUyK2eiWb53MvDxKnxv94aFhS2zukgAQxG1GXAuPQIzHpePwKZDTB3/G+4sLcRsZrupzLH1cIFP+XnPhGZH0qXe3NQsycOM5vxeA2VE+kDpk5hm3iNnR8WxtO645B/9WvLx++jmoN3HDppleX/8PpoOclhattk0NnXAKBmdket48dTvFPY5RPQfIaCaTJ47cG0ARdSmwNni4Gy64egaqyso0BypT3z6iryze4O4/BCsT6V3Qg9TSHxWzgSzBMxsSX9FVwJ0I9AqzDTf3/snCGaJCfz+RJdnL+o/Uu6b+n0Z69BnnWcC/rwRwjkfPs0k8jaCImpj4HTRsDvhdHfB+TKsbsejYftwdZmsK9ou6w9sly3FBXKopszvAV2XeQelZkoOZqt69lCP0PRJ6GlKueluYCeWcdMd0qW1FeboyeGaclMVZW9Fsbl52YOZZr3L90QZ7aGbhMZlDjY5bacPGGOW3INggeVbMG61YsML+Mz/Aqtu6yV2gSJqc+CAuvY4GWL6B4hpaltv8KCz0drmBsyQCuS3296Vj4s+97qOpK+EhYSaXb6ad1WP0PRLzpCR6YNkRK9sGZo2QHJ69LVVTtZWfHc6m/yqfL98ebRQdpTuk73HiqXZ7TL5jjW5e6vb3aGEB+2hO2xH986VRePmyEX9RklSVGxQ7qCG3zbBb6/H5TsQUP8vrZBOhyLqEOCMPSGoz8IR58GCdqeMzqA0kcM6iKnOng5UHjHnUbsCXYrUWVXfxHTJTOghvTBbVUuLSzaJIWIwc40Oi5KocBVhiLElyPqszxhEOuy8UEFQtf7FM6Mbr1o9reYoUAuErgXXmhFKN/g0QfyaWpul0QVDW+dqkPK6Kimta5thHqk5hpl7uUni7o/nl96gny8rId0UvZ7S73yZmXNBUJe9g68qH+G3vgP+WmB1ExtCEXUQENIENNfDOf8NzumYdIEdQcWhrKFKSqrL5ZP92+Xd3Z/JV2X7/bLDtyOoiESFRkiEiiVmsZpMX/vC1CC+oaGhRoTVdJamS8mn2+Ck4qk3BZqwwAMB1bbV7UHbJqT6uXX26PJgJglB1eVZX6vo+AuIg2Qn9zbPmGcMHCNZSb0kPTY5KGecJwM/deG7+SVMb3p5fMXmUEQdCJx0MpqlsFFwUm41tThQdVQ+3Ptn+ahoq+yvOCIVjbVS3VTXbcLqJFQwdbadEpOAmXiaXNx/lMzMnSi5qX3NTlvSNvtEUwi7Dze5b5pOYns4uh0K/DUL9newO+CwjkzO0FF09lZeV2k2I2mptm0le0z906+OFpn3iHeocOZAJLXE2LjeeTII1yqg6fEpEo6ZNvkr8MMWfF+vNDc3PxoVFcXlWwdBEXUwcNwQt9u9ACL6H3iZAifm730W9BniWsxStQTXxkNfSHl9tbhaXdLsadtgE6zohio96qNL0cnR8TI+c4hMyx4jMwaONQXUyZmBDyo1cL0HYbp8y81DDoNBNQjweDw5cOT74cCaNpDLu16gG3b0qMfBqlI5WF0mh6pLpajyiEldp31ldVWdsms1EEiNSTT1W/slw5IypH9SL7NZSo/46Dlanp31HvjdW2h+gRvZzW09xGlQRIMEOLNmOroMtgIOnWx1Ex/Ad2eEU6WztrletpbsMcWjdxzZK/lHC6Wkxn57RHrGJsrw9IFyfvogGZOZJ2MzciUVfbjZwrvn8XlmB8GNayP87O9xqSk6+YzAwdBDgoympqah4eHh9+PyKj4r9S+aO7a09rgcra/ATLVSjtVXybGGalMvVUW3ztUk9a5GqW9plMYWV9sxFLR6NEV31ZpzmZ5WswO3PVTk9Lmj2e0L0928UWGR5vhMTFiUyQkcGxFl6mzGR8ZKUnScmWH2jEmS9LhkSYtLkV6w+EgOAX+CGy09T/VBa2vro/AzzUDkzOUK8i0U0SAEjh4FmwH7DYS0j9VNOgmdwbZ+4xa3x2OWiTUZhG5gajumAsP7ukNYW61+5cFcV6ud6N+fis4MVSC11aMwp7Z6LMYck0GrZ071eaZa28ySdCb4LWvxvd+J3/sNtPVWN3E49KwgBk7fGw7/MALsfFjQZTsixB/Aj1QwV8GH/gniubetlwQLFNEgByIaAZuAy1/CLuSMhRDvge98iebH8Jt1sIa2XhJMMGISA4JBOOxuXC5Bm4k7ao4NQk4D/EOfc5ajeQXC+SB8pabtHRKMMFCSb0FQ0B28Q2CLERxuhUVZbxFCAHxDWQ7fWArbCmPNzyCHIkpOi8fjGYFg8SKCxEgYDwaSoAa+oGK5D3YrZp4fm05CAEWUnBEIaQIE9CoEkMWwCQgeTNRAggqMe+Ur+MELePkqXIAFs8n/gSJK2gViGo1mEYLJUwgiTIpKggKMdw/scYz5R/GyGkLKM5/k/0ERJV4DMe2LoLIEwWQhrJ/VTYijwBgvQ/MH2DMQ0HzTScgZoIgSn0CACYOlw+6CkKoFd3FI4igwrl9G8zDsEAS02XQSchYooqTDYGaqO3nvhZDOhPW2ugmxFRjDFWjWwp7EOGaqPuITFFFyTiAAabKGXASe76HVYzFJ1luEBDQYr01oVsCew7jVzUNMlkB8hiJK/AaCUn/MTn+KYDQLLzPQcnyRgAPj9BjsUwzPh0JCQnZa3YR0CAY54lcQnEJgQ3B5OdpFCFR5FFMSCOAGrxhD8b9wuRLtdlhL2zuEdBwGN9JpQES1WsxNsAcQsHrBmLSBdCkYe25YBWacz6F9Ei1T9BG/QhElnQ6CV7Lb7Z6FADYPLy+DmLIoOOlUMOtsRLMWY02PqqzC2Dts3iDEz1BESZcBMdXjMb1weS9Ml3pjzRuE+AmMLxfs9xhbD8KKYFokm5BOgyJKugVN3ABbiBnCTAS9iWjjrbcI8QmMIxfEchPa1aGhoa+jazde85gK6RIooqRbQeBLQJMJIb0R7WKIKZd6iVdgzOgRlZdgz9bU1BxMTEysoniSroYiSgIGCGo87BoEwqthw9CViTa07V0S7EA0PWg0JV8BxslbmHW+hPFxzLxJSDdBESUBBwJktMvlGhARETEegfNaBMrpMNY2DVIwBlphf8YYWAHbgOvCkJCQWuttQroViigJeBA0s2A343IBrDeukxFEWZbNoeD31eoptRDMUrx8H/Y8rnfBuFRLAg6KKLENmKHqbl5d5h0DuwSBdga0NEXfI/YHv28dGs0ktAbtFrT5sErzJiEBCkWU2BaIaDhsLux2vJwEi0TQDYVxXAc4+M10VumG6REUTb23DPY6l2mJ3WCwIY4AsxitIjMONh42GjF6FNreCMoc4wFCm25KOUxFcxt+s634fTbhnucATDcNEWI7GGCIo0CgPg8WgaAcjZfDEai1gPiVsL5tf0G6GvwGx9G8jd/gNbSbYQ24boZROIntoYgSxwNRDYXlIZhPQOAeD8tBdxasD65jzB+RcwbfryY9KMblAXzfmi1oC651V+0XMGYOIo6EIkqCCmumGofLxJaWltTw8PDz8XoaXk8JCQnJM39EvAbCeRDNeojkJ5Zo6nJtNawGr7mbljgeiighFhCEVDT6THUshFWfqfaFEGiR8SS8ToTIBt1ZVXzuZjRa+USFUXfKlsB2wLbBtuA7YWJ3EtRQRAk5DRCPEzNWPUJzwjJhuRDWXAjuIFwPwHUizBF+hM9Uj0aXYfehVSuAHYJVNDc3V0RFRemzTc4wCTkJiighHUSFFk062ly0OWhVWAfCsiA0PdBGwMIs01qqmsJQr/UZbRj+JsTf+gsh1M06bvy7enyk9STTAtSmxX9bc8wewHWhZXthmrS9BMbNPoT4AEWUkE4AWhaJJgGiFA/R0go1migiDq9j3G63bmaKtpaHdRexvta/12sVWzXNyHS65WNdXlWBVNNrTcKubQOsEf9dfd2If1vradbjv6ezyzr8P2giA80CVA3TvyGEEEIIIYQQQgghhBBCCCGEEEIIIYQQQgghhBBCCCGEEEIIIYQQQgghhBBCCCGEEEIIIYQQQgghhBBCCCGEEEIIOSdE/gLlG//b81g7ewAAAABJRU5ErkJggg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20" y="63693"/>
            <a:ext cx="6724471" cy="27922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r="28187"/>
          <a:stretch/>
        </p:blipFill>
        <p:spPr>
          <a:xfrm>
            <a:off x="3581400" y="3124200"/>
            <a:ext cx="4076887" cy="182880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47513" y="3810000"/>
            <a:ext cx="2286000" cy="763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kern="0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s-MX" sz="2400" dirty="0" smtClean="0">
                <a:solidFill>
                  <a:schemeClr val="accent3">
                    <a:lumMod val="75000"/>
                  </a:schemeClr>
                </a:solidFill>
              </a:rPr>
              <a:t>Principales resultados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55626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7991351" y="-1859"/>
            <a:ext cx="422481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Servidor  Orgullo Antioqueño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459" y="2037420"/>
            <a:ext cx="4347911" cy="26888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20388" b="10680"/>
          <a:stretch/>
        </p:blipFill>
        <p:spPr>
          <a:xfrm>
            <a:off x="685800" y="762000"/>
            <a:ext cx="2985892" cy="45738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16470" b="11764"/>
          <a:stretch/>
        </p:blipFill>
        <p:spPr>
          <a:xfrm>
            <a:off x="3975050" y="1521212"/>
            <a:ext cx="29146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7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914400" y="2209800"/>
            <a:ext cx="10168410" cy="1731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1ra Feria del Conocimiento y la Innovación</a:t>
            </a:r>
            <a:endParaRPr lang="es-CO" sz="50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6477000" y="1"/>
            <a:ext cx="5608956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1ra Feria del Conocimiento y la Innovación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8600" y="876171"/>
            <a:ext cx="1150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 fontAlgn="base"/>
            <a:r>
              <a:rPr lang="en-US" b="1" i="0" u="none" strike="noStrike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Propósito: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​</a:t>
            </a:r>
            <a:r>
              <a:rPr lang="en-US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dirty="0" smtClean="0">
                <a:latin typeface="Poppins" panose="00000500000000000000" pitchFamily="2" charset="0"/>
                <a:cs typeface="Poppins" panose="00000500000000000000" pitchFamily="2" charset="0"/>
              </a:rPr>
              <a:t>Facilitar un espacio formal para difundir información sobre los </a:t>
            </a:r>
            <a:r>
              <a:rPr lang="es-MX" b="1" dirty="0" smtClean="0">
                <a:latin typeface="Poppins" panose="00000500000000000000" pitchFamily="2" charset="0"/>
                <a:cs typeface="Poppins" panose="00000500000000000000" pitchFamily="2" charset="0"/>
              </a:rPr>
              <a:t>productos de conocimiento propios de los diferentes organismos/</a:t>
            </a:r>
            <a:r>
              <a:rPr lang="es-MX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b="1" dirty="0" smtClean="0">
                <a:latin typeface="Poppins" panose="00000500000000000000" pitchFamily="2" charset="0"/>
                <a:cs typeface="Poppins" panose="00000500000000000000" pitchFamily="2" charset="0"/>
              </a:rPr>
              <a:t>procesos</a:t>
            </a:r>
            <a:r>
              <a:rPr lang="es-MX" dirty="0" smtClean="0">
                <a:latin typeface="Poppins" panose="00000500000000000000" pitchFamily="2" charset="0"/>
                <a:cs typeface="Poppins" panose="00000500000000000000" pitchFamily="2" charset="0"/>
              </a:rPr>
              <a:t> de la entidad, y promover activamente el compartir conocimiento entre los servidores públicos departamentales. </a:t>
            </a:r>
            <a:endParaRPr lang="en-US" b="0" i="0" dirty="0" smtClean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821259" y="3505200"/>
            <a:ext cx="4809330" cy="2570548"/>
            <a:chOff x="5478966" y="2838711"/>
            <a:chExt cx="4809330" cy="2570548"/>
          </a:xfrm>
        </p:grpSpPr>
        <p:sp>
          <p:nvSpPr>
            <p:cNvPr id="6" name="Rectángulo 5"/>
            <p:cNvSpPr/>
            <p:nvPr/>
          </p:nvSpPr>
          <p:spPr>
            <a:xfrm>
              <a:off x="5478966" y="2838711"/>
              <a:ext cx="48093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dirty="0" smtClean="0">
                  <a:latin typeface="Poppins" panose="00000500000000000000" pitchFamily="2" charset="0"/>
                  <a:cs typeface="Poppins" panose="00000500000000000000" pitchFamily="2" charset="0"/>
                </a:rPr>
                <a:t># Servidores asistentes registrados: </a:t>
              </a:r>
              <a:r>
                <a:rPr lang="es-CO" b="1" dirty="0" smtClean="0">
                  <a:latin typeface="Poppins" panose="00000500000000000000" pitchFamily="2" charset="0"/>
                  <a:cs typeface="Poppins" panose="00000500000000000000" pitchFamily="2" charset="0"/>
                </a:rPr>
                <a:t>555</a:t>
              </a:r>
              <a:endParaRPr lang="es-CO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5486400" y="3295873"/>
              <a:ext cx="35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800" b="0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# Iniciativas identificadas: </a:t>
              </a:r>
              <a:r>
                <a:rPr lang="es-CO" sz="1800" b="1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94</a:t>
              </a:r>
              <a:endParaRPr lang="es-CO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5486400" y="3735628"/>
              <a:ext cx="33457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800" b="0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# Iniciativas priorizadas: </a:t>
              </a:r>
              <a:r>
                <a:rPr lang="es-CO" sz="1800" b="1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60</a:t>
              </a:r>
              <a:endParaRPr lang="es-CO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478966" y="4179577"/>
              <a:ext cx="29097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800" b="0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# Charlas en tarima: </a:t>
              </a:r>
              <a:r>
                <a:rPr lang="es-CO" sz="1800" b="1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29</a:t>
              </a:r>
              <a:endParaRPr lang="es-CO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486400" y="4626543"/>
              <a:ext cx="3789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800" b="0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# Organismos participantes: </a:t>
              </a:r>
              <a:r>
                <a:rPr lang="es-CO" sz="1800" b="1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16</a:t>
              </a:r>
              <a:endParaRPr lang="es-CO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478966" y="5039927"/>
              <a:ext cx="4453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800" b="0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# Servidores en tarima (</a:t>
              </a:r>
              <a:r>
                <a:rPr lang="es-CO" sz="1800" b="1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voceros</a:t>
              </a:r>
              <a:r>
                <a:rPr lang="es-CO" sz="1800" b="0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): </a:t>
              </a:r>
              <a:r>
                <a:rPr lang="es-CO" sz="1800" b="1" i="0" u="none" strike="noStrike" dirty="0" smtClean="0">
                  <a:solidFill>
                    <a:srgbClr val="000000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34</a:t>
              </a:r>
              <a:endParaRPr lang="es-CO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74341" y="3505200"/>
            <a:ext cx="2286000" cy="763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kern="0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s-MX" sz="2400" dirty="0" smtClean="0">
                <a:solidFill>
                  <a:schemeClr val="accent3">
                    <a:lumMod val="75000"/>
                  </a:schemeClr>
                </a:solidFill>
              </a:rPr>
              <a:t>Principales resultados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8600" y="2174530"/>
            <a:ext cx="2980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 fontAlgn="base"/>
            <a:r>
              <a:rPr lang="en-US" b="1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Fecha: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Julio 23 de 2025</a:t>
            </a:r>
          </a:p>
        </p:txBody>
      </p:sp>
    </p:spTree>
    <p:extLst>
      <p:ext uri="{BB962C8B-B14F-4D97-AF65-F5344CB8AC3E}">
        <p14:creationId xmlns:p14="http://schemas.microsoft.com/office/powerpoint/2010/main" val="17493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6858000" y="-190501"/>
            <a:ext cx="5380356" cy="5315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1ra Feria del Conocimiento y la Innovación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66852"/>
            <a:ext cx="3157629" cy="19402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081" y="1143000"/>
            <a:ext cx="2602350" cy="19451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3" y="2639428"/>
            <a:ext cx="2828925" cy="19526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54" y="4690240"/>
            <a:ext cx="2847975" cy="20097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3454" y="75270"/>
            <a:ext cx="22860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kern="0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s-MX" sz="2400" dirty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98" y="630587"/>
            <a:ext cx="3720541" cy="22899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0003" y="3073323"/>
            <a:ext cx="3542877" cy="241273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7910" y="3843800"/>
            <a:ext cx="4686612" cy="23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3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56" y="3160443"/>
            <a:ext cx="3677565" cy="2743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6811644" y="0"/>
            <a:ext cx="5456556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1ra Feria del Conocimiento y la Innovación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6200" y="150541"/>
            <a:ext cx="22860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kern="0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s-MX" sz="2400" dirty="0" smtClean="0">
                <a:solidFill>
                  <a:schemeClr val="accent3">
                    <a:lumMod val="75000"/>
                  </a:schemeClr>
                </a:solidFill>
              </a:rPr>
              <a:t>Realización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358" y="3485453"/>
            <a:ext cx="3417969" cy="25343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901" y="685800"/>
            <a:ext cx="3671582" cy="244676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29" y="533400"/>
            <a:ext cx="3543300" cy="23622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27" y="495300"/>
            <a:ext cx="3486150" cy="23241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1" y="3485452"/>
            <a:ext cx="3801521" cy="25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1905000" y="2590800"/>
            <a:ext cx="8378252" cy="1427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Ciclo de Tertulias Internacionales</a:t>
            </a:r>
            <a:endParaRPr lang="es-CO" sz="50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004748" y="0"/>
            <a:ext cx="4187252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Ciclo de Tertulias Internacionales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60463" y="1852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07978"/>
              </p:ext>
            </p:extLst>
          </p:nvPr>
        </p:nvGraphicFramePr>
        <p:xfrm>
          <a:off x="3505200" y="2850636"/>
          <a:ext cx="8323262" cy="1790141"/>
        </p:xfrm>
        <a:graphic>
          <a:graphicData uri="http://schemas.openxmlformats.org/drawingml/2006/table">
            <a:tbl>
              <a:tblPr/>
              <a:tblGrid>
                <a:gridCol w="3102307">
                  <a:extLst>
                    <a:ext uri="{9D8B030D-6E8A-4147-A177-3AD203B41FA5}">
                      <a16:colId xmlns:a16="http://schemas.microsoft.com/office/drawing/2014/main" val="3759114866"/>
                    </a:ext>
                  </a:extLst>
                </a:gridCol>
                <a:gridCol w="2384948">
                  <a:extLst>
                    <a:ext uri="{9D8B030D-6E8A-4147-A177-3AD203B41FA5}">
                      <a16:colId xmlns:a16="http://schemas.microsoft.com/office/drawing/2014/main" val="1379278411"/>
                    </a:ext>
                  </a:extLst>
                </a:gridCol>
                <a:gridCol w="1302531">
                  <a:extLst>
                    <a:ext uri="{9D8B030D-6E8A-4147-A177-3AD203B41FA5}">
                      <a16:colId xmlns:a16="http://schemas.microsoft.com/office/drawing/2014/main" val="3257002796"/>
                    </a:ext>
                  </a:extLst>
                </a:gridCol>
                <a:gridCol w="1533476">
                  <a:extLst>
                    <a:ext uri="{9D8B030D-6E8A-4147-A177-3AD203B41FA5}">
                      <a16:colId xmlns:a16="http://schemas.microsoft.com/office/drawing/2014/main" val="3173999929"/>
                    </a:ext>
                  </a:extLst>
                </a:gridCol>
              </a:tblGrid>
              <a:tr h="282054"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Nombre tertulia</a:t>
                      </a:r>
                      <a:r>
                        <a:rPr lang="es-CO" sz="16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Tertuliante </a:t>
                      </a:r>
                      <a:r>
                        <a:rPr lang="es-CO" sz="16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Inscritos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Participantes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15930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ase"/>
                      <a:r>
                        <a:rPr lang="es-CO" sz="1600" b="0" i="0" u="none" strike="noStrike" dirty="0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Design Thinking</a:t>
                      </a:r>
                      <a:r>
                        <a:rPr lang="es-CO" sz="16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0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Eric Hammond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30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 dirty="0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24</a:t>
                      </a:r>
                      <a:r>
                        <a:rPr lang="es-CO" sz="16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494578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ase"/>
                      <a:r>
                        <a:rPr lang="es-CO" sz="1600" b="0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Adaptándose al cambio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0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Tino Dos Santos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88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90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952073"/>
                  </a:ext>
                </a:extLst>
              </a:tr>
              <a:tr h="511412">
                <a:tc>
                  <a:txBody>
                    <a:bodyPr/>
                    <a:lstStyle/>
                    <a:p>
                      <a:pPr algn="l" fontAlgn="base"/>
                      <a:r>
                        <a:rPr lang="es-MX" sz="1600" b="0" i="0" u="none" strike="noStrike" dirty="0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valorar a las personas por encima de los beneficios </a:t>
                      </a:r>
                      <a:r>
                        <a:rPr lang="es-MX" sz="16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0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Troy Sedgwick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27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CO" sz="1600" b="1" i="0" u="none" strike="noStrike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23</a:t>
                      </a:r>
                      <a:r>
                        <a:rPr lang="es-CO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51018"/>
                  </a:ext>
                </a:extLst>
              </a:tr>
              <a:tr h="327945">
                <a:tc>
                  <a:txBody>
                    <a:bodyPr/>
                    <a:lstStyle/>
                    <a:p>
                      <a:pPr algn="l" fontAlgn="auto"/>
                      <a:r>
                        <a:rPr lang="es-MX" sz="1600" b="0" i="0" u="none" strike="noStrike" dirty="0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b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CO" sz="1600" b="0" i="0" u="none" strike="noStrike" dirty="0">
                          <a:solidFill>
                            <a:srgbClr val="2E75B6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MX" sz="1600" b="1" i="0" u="none" strike="noStrike">
                          <a:solidFill>
                            <a:srgbClr val="C55A1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145</a:t>
                      </a:r>
                      <a:r>
                        <a:rPr lang="es-MX" sz="1600" b="0" i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MX" sz="1600" b="1" i="0" u="none" strike="noStrike" dirty="0">
                          <a:solidFill>
                            <a:srgbClr val="C55A1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137</a:t>
                      </a:r>
                      <a:r>
                        <a:rPr lang="es-MX" sz="1600" b="0" i="0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​</a:t>
                      </a:r>
                    </a:p>
                  </a:txBody>
                  <a:tcPr marL="50570" marR="50570" marT="25285" marB="25285" anchor="ctr">
                    <a:lnL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2304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40112" y="952601"/>
            <a:ext cx="1173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i="0" u="none" strike="noStrike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Propósito: </a:t>
            </a:r>
            <a:r>
              <a:rPr lang="es-MX" sz="1800" dirty="0" smtClean="0">
                <a:latin typeface="Poppins" panose="00000500000000000000" pitchFamily="2" charset="0"/>
                <a:cs typeface="Poppins" panose="00000500000000000000" pitchFamily="2" charset="0"/>
              </a:rPr>
              <a:t>Gestionar </a:t>
            </a:r>
            <a:r>
              <a:rPr lang="es-MX" sz="1800" dirty="0">
                <a:latin typeface="Poppins" panose="00000500000000000000" pitchFamily="2" charset="0"/>
                <a:cs typeface="Poppins" panose="00000500000000000000" pitchFamily="2" charset="0"/>
              </a:rPr>
              <a:t>espacios de conversación para divulgar y compartir conocimiento alrededor de temas asociados a la labor de los servidores del CAD.</a:t>
            </a: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​</a:t>
            </a:r>
            <a:endParaRPr lang="es-CO"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endParaRPr lang="es-CO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40112" y="1795396"/>
            <a:ext cx="4034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 fontAlgn="base"/>
            <a:r>
              <a:rPr lang="en-US" b="1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Fecha: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Marzo 12, 13 y 14 de 2025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57200" y="3190809"/>
            <a:ext cx="2286000" cy="763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kern="0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s-MX" sz="2400" dirty="0" smtClean="0">
                <a:solidFill>
                  <a:schemeClr val="accent3">
                    <a:lumMod val="75000"/>
                  </a:schemeClr>
                </a:solidFill>
              </a:rPr>
              <a:t>Principales resultados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004748" y="0"/>
            <a:ext cx="4187252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Ciclo de Tertulias Internacionales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04800" y="202580"/>
            <a:ext cx="5486400" cy="6464935"/>
            <a:chOff x="457200" y="0"/>
            <a:chExt cx="5486400" cy="646493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451429"/>
              <a:ext cx="5466901" cy="5013506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0"/>
              <a:ext cx="5486400" cy="1451429"/>
            </a:xfrm>
            <a:prstGeom prst="rect">
              <a:avLst/>
            </a:prstGeom>
          </p:spPr>
        </p:pic>
      </p:grpSp>
      <p:sp>
        <p:nvSpPr>
          <p:cNvPr id="6" name="Flecha derecha 5"/>
          <p:cNvSpPr/>
          <p:nvPr/>
        </p:nvSpPr>
        <p:spPr>
          <a:xfrm>
            <a:off x="6172200" y="3337430"/>
            <a:ext cx="11430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7467600" y="3294865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Poppins" panose="00000500000000000000" pitchFamily="2" charset="0"/>
                <a:cs typeface="Poppins" panose="00000500000000000000" pitchFamily="2" charset="0"/>
              </a:rPr>
              <a:t>Evento realizado en coordinación con la Organización canadiense </a:t>
            </a:r>
            <a:r>
              <a:rPr lang="es-MX" b="1" dirty="0" smtClean="0">
                <a:latin typeface="Poppins" panose="00000500000000000000" pitchFamily="2" charset="0"/>
                <a:cs typeface="Poppins" panose="00000500000000000000" pitchFamily="2" charset="0"/>
              </a:rPr>
              <a:t>LEADER IMPACT INTERNATIONAL</a:t>
            </a:r>
            <a:endParaRPr lang="es-CO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262" y="5638800"/>
            <a:ext cx="1289815" cy="121362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38D9140-5464-BA49-A86B-DBC1C877B43E}"/>
              </a:ext>
            </a:extLst>
          </p:cNvPr>
          <p:cNvSpPr txBox="1">
            <a:spLocks/>
          </p:cNvSpPr>
          <p:nvPr/>
        </p:nvSpPr>
        <p:spPr>
          <a:xfrm>
            <a:off x="8004748" y="0"/>
            <a:ext cx="4187252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Ciclo de Tertulias Internacionales</a:t>
            </a:r>
            <a:endParaRPr lang="es-CO" sz="1800" b="1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"/>
            <a:ext cx="5301915" cy="27281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332493"/>
            <a:ext cx="4933220" cy="35533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581400"/>
            <a:ext cx="5040151" cy="30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788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F90447F07A5E4C8D9BD5E31382E995" ma:contentTypeVersion="14" ma:contentTypeDescription="Crear nuevo documento." ma:contentTypeScope="" ma:versionID="26d155ab52d1d30ab75a07ce09d3ca80">
  <xsd:schema xmlns:xsd="http://www.w3.org/2001/XMLSchema" xmlns:xs="http://www.w3.org/2001/XMLSchema" xmlns:p="http://schemas.microsoft.com/office/2006/metadata/properties" xmlns:ns2="86c544ee-b006-4a39-90dc-a3e0b2949fa2" xmlns:ns3="9ad118f3-f9ae-4bed-80e8-bb5665d62123" targetNamespace="http://schemas.microsoft.com/office/2006/metadata/properties" ma:root="true" ma:fieldsID="faef0805873dc9a5044bec86059fd0a9" ns2:_="" ns3:_="">
    <xsd:import namespace="86c544ee-b006-4a39-90dc-a3e0b2949fa2"/>
    <xsd:import namespace="9ad118f3-f9ae-4bed-80e8-bb5665d621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544ee-b006-4a39-90dc-a3e0b2949f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19e75205-e2fd-45d0-980f-970092228f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18f3-f9ae-4bed-80e8-bb5665d621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2ac6408-56e9-4e35-8335-c119b6a43130}" ma:internalName="TaxCatchAll" ma:showField="CatchAllData" ma:web="9ad118f3-f9ae-4bed-80e8-bb5665d621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d118f3-f9ae-4bed-80e8-bb5665d62123" xsi:nil="true"/>
    <lcf76f155ced4ddcb4097134ff3c332f xmlns="86c544ee-b006-4a39-90dc-a3e0b2949f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FD29C8-9EFF-4EAB-A518-3F60C020C6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4EDC03-EE27-401B-A04F-3299F8334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c544ee-b006-4a39-90dc-a3e0b2949fa2"/>
    <ds:schemaRef ds:uri="9ad118f3-f9ae-4bed-80e8-bb5665d621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903F03-F778-4A88-96C1-02A870883F77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86c544ee-b006-4a39-90dc-a3e0b2949fa2"/>
    <ds:schemaRef ds:uri="http://schemas.openxmlformats.org/package/2006/metadata/core-properties"/>
    <ds:schemaRef ds:uri="http://purl.org/dc/terms/"/>
    <ds:schemaRef ds:uri="9ad118f3-f9ae-4bed-80e8-bb5665d6212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420</Words>
  <Application>Microsoft Office PowerPoint</Application>
  <PresentationFormat>Panorámica</PresentationFormat>
  <Paragraphs>91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Lucida Sans Unicode</vt:lpstr>
      <vt:lpstr>Poppins</vt:lpstr>
      <vt:lpstr>Times New Roman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JIMENEZ BOTERO</dc:creator>
  <cp:lastModifiedBy>JORGE HERNAN ZULUAGA PEREZ</cp:lastModifiedBy>
  <cp:revision>87</cp:revision>
  <dcterms:created xsi:type="dcterms:W3CDTF">2025-08-19T14:58:10Z</dcterms:created>
  <dcterms:modified xsi:type="dcterms:W3CDTF">2025-09-01T21:29:52Z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2025-08-19T00:00:00Z</vt:filetime>
  </property>
  <property fmtid="{D5CDD505-2E9C-101B-9397-08002B2CF9AE}" pid="5" name="Producer">
    <vt:lpwstr>Microsoft® PowerPoint® 2016</vt:lpwstr>
  </property>
  <property fmtid="{D5CDD505-2E9C-101B-9397-08002B2CF9AE}" pid="6" name="ContentTypeId">
    <vt:lpwstr>0x0101006DF90447F07A5E4C8D9BD5E31382E995</vt:lpwstr>
  </property>
  <property fmtid="{D5CDD505-2E9C-101B-9397-08002B2CF9AE}" pid="7" name="MediaServiceImageTags">
    <vt:lpwstr/>
  </property>
</Properties>
</file>