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sldIdLst>
    <p:sldId id="256" r:id="rId2"/>
    <p:sldId id="257" r:id="rId3"/>
    <p:sldId id="259" r:id="rId4"/>
    <p:sldId id="260" r:id="rId5"/>
  </p:sldIdLst>
  <p:sldSz cx="12192000" cy="6858000"/>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1" d="100"/>
          <a:sy n="101" d="100"/>
        </p:scale>
        <p:origin x="12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17233107-162A-48C7-A0CE-28C3CC02ECFE}" type="datetimeFigureOut">
              <a:rPr lang="es-CO" smtClean="0"/>
              <a:t>5/09/2025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3907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7233107-162A-48C7-A0CE-28C3CC02ECFE}" type="datetimeFigureOut">
              <a:rPr lang="es-CO" smtClean="0"/>
              <a:t>5/09/2025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210640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7233107-162A-48C7-A0CE-28C3CC02ECFE}" type="datetimeFigureOut">
              <a:rPr lang="es-CO" smtClean="0"/>
              <a:t>5/09/2025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078DC13-4E6F-44DB-89EB-E2A5A281787D}" type="slidenum">
              <a:rPr lang="es-CO" smtClean="0"/>
              <a:t>‹Nº›</a:t>
            </a:fld>
            <a:endParaRPr lang="es-CO"/>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579056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7233107-162A-48C7-A0CE-28C3CC02ECFE}" type="datetimeFigureOut">
              <a:rPr lang="es-CO" smtClean="0"/>
              <a:t>5/09/2025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1414340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7233107-162A-48C7-A0CE-28C3CC02ECFE}" type="datetimeFigureOut">
              <a:rPr lang="es-CO" smtClean="0"/>
              <a:t>5/09/2025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078DC13-4E6F-44DB-89EB-E2A5A281787D}" type="slidenum">
              <a:rPr lang="es-CO" smtClean="0"/>
              <a:t>‹Nº›</a:t>
            </a:fld>
            <a:endParaRPr lang="es-C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18460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7233107-162A-48C7-A0CE-28C3CC02ECFE}" type="datetimeFigureOut">
              <a:rPr lang="es-CO" smtClean="0"/>
              <a:t>5/09/2025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25518818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7233107-162A-48C7-A0CE-28C3CC02ECFE}" type="datetimeFigureOut">
              <a:rPr lang="es-CO" smtClean="0"/>
              <a:t>5/09/2025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1356023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7233107-162A-48C7-A0CE-28C3CC02ECFE}" type="datetimeFigureOut">
              <a:rPr lang="es-CO" smtClean="0"/>
              <a:t>5/09/2025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303483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7233107-162A-48C7-A0CE-28C3CC02ECFE}" type="datetimeFigureOut">
              <a:rPr lang="es-CO" smtClean="0"/>
              <a:t>5/09/2025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3371035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7233107-162A-48C7-A0CE-28C3CC02ECFE}" type="datetimeFigureOut">
              <a:rPr lang="es-CO" smtClean="0"/>
              <a:t>5/09/2025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33033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7233107-162A-48C7-A0CE-28C3CC02ECFE}" type="datetimeFigureOut">
              <a:rPr lang="es-CO" smtClean="0"/>
              <a:t>5/09/2025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200852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7233107-162A-48C7-A0CE-28C3CC02ECFE}" type="datetimeFigureOut">
              <a:rPr lang="es-CO" smtClean="0"/>
              <a:t>5/09/2025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115427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7233107-162A-48C7-A0CE-28C3CC02ECFE}" type="datetimeFigureOut">
              <a:rPr lang="es-CO" smtClean="0"/>
              <a:t>5/09/2025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694791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233107-162A-48C7-A0CE-28C3CC02ECFE}" type="datetimeFigureOut">
              <a:rPr lang="es-CO" smtClean="0"/>
              <a:t>5/09/2025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3370489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7233107-162A-48C7-A0CE-28C3CC02ECFE}" type="datetimeFigureOut">
              <a:rPr lang="es-CO" smtClean="0"/>
              <a:t>5/09/2025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280181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7233107-162A-48C7-A0CE-28C3CC02ECFE}" type="datetimeFigureOut">
              <a:rPr lang="es-CO" smtClean="0"/>
              <a:t>5/09/2025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078DC13-4E6F-44DB-89EB-E2A5A281787D}" type="slidenum">
              <a:rPr lang="es-CO" smtClean="0"/>
              <a:t>‹Nº›</a:t>
            </a:fld>
            <a:endParaRPr lang="es-CO"/>
          </a:p>
        </p:txBody>
      </p:sp>
    </p:spTree>
    <p:extLst>
      <p:ext uri="{BB962C8B-B14F-4D97-AF65-F5344CB8AC3E}">
        <p14:creationId xmlns:p14="http://schemas.microsoft.com/office/powerpoint/2010/main" val="202947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7233107-162A-48C7-A0CE-28C3CC02ECFE}" type="datetimeFigureOut">
              <a:rPr lang="es-CO" smtClean="0"/>
              <a:t>5/09/2025</a:t>
            </a:fld>
            <a:endParaRPr lang="es-CO"/>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078DC13-4E6F-44DB-89EB-E2A5A281787D}" type="slidenum">
              <a:rPr lang="es-CO" smtClean="0"/>
              <a:t>‹Nº›</a:t>
            </a:fld>
            <a:endParaRPr lang="es-CO"/>
          </a:p>
        </p:txBody>
      </p:sp>
    </p:spTree>
    <p:extLst>
      <p:ext uri="{BB962C8B-B14F-4D97-AF65-F5344CB8AC3E}">
        <p14:creationId xmlns:p14="http://schemas.microsoft.com/office/powerpoint/2010/main" val="324511743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ntioquia.gov.co/images/PDF2/Transparencia/2025/01/organigrama_.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2043" y="2028450"/>
            <a:ext cx="9847810" cy="2387600"/>
          </a:xfrm>
        </p:spPr>
        <p:txBody>
          <a:bodyPr>
            <a:normAutofit/>
          </a:bodyPr>
          <a:lstStyle/>
          <a:p>
            <a:r>
              <a:rPr lang="es-MX" dirty="0" smtClean="0"/>
              <a:t>Oferta institucional </a:t>
            </a:r>
            <a:br>
              <a:rPr lang="es-MX" dirty="0" smtClean="0"/>
            </a:br>
            <a:r>
              <a:rPr lang="es-MX" sz="4000" b="1" dirty="0" smtClean="0"/>
              <a:t>Dirección </a:t>
            </a:r>
            <a:r>
              <a:rPr lang="es-MX" sz="4000" b="1" dirty="0" smtClean="0"/>
              <a:t>de Desarrollo Organizacional</a:t>
            </a:r>
            <a:r>
              <a:rPr lang="es-MX" sz="4400" dirty="0" smtClean="0"/>
              <a:t/>
            </a:r>
            <a:br>
              <a:rPr lang="es-MX" sz="4400" dirty="0" smtClean="0"/>
            </a:br>
            <a:r>
              <a:rPr lang="es-MX" sz="4400" dirty="0" smtClean="0"/>
              <a:t>2024-2027</a:t>
            </a:r>
            <a:endParaRPr lang="es-CO" sz="4400" dirty="0"/>
          </a:p>
        </p:txBody>
      </p:sp>
    </p:spTree>
    <p:extLst>
      <p:ext uri="{BB962C8B-B14F-4D97-AF65-F5344CB8AC3E}">
        <p14:creationId xmlns:p14="http://schemas.microsoft.com/office/powerpoint/2010/main" val="3525141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56070"/>
            <a:ext cx="9369829" cy="840221"/>
          </a:xfrm>
        </p:spPr>
        <p:txBody>
          <a:bodyPr>
            <a:normAutofit fontScale="90000"/>
          </a:bodyPr>
          <a:lstStyle/>
          <a:p>
            <a:r>
              <a:rPr lang="es-MX" dirty="0"/>
              <a:t>DIRECCIÓN </a:t>
            </a:r>
            <a:r>
              <a:rPr lang="es-MX" dirty="0" smtClean="0"/>
              <a:t>DE DESARROLLO ORGANIZACIONAL</a:t>
            </a:r>
            <a:endParaRPr lang="es-CO" dirty="0"/>
          </a:p>
        </p:txBody>
      </p:sp>
      <p:sp>
        <p:nvSpPr>
          <p:cNvPr id="3" name="Marcador de contenido 2"/>
          <p:cNvSpPr>
            <a:spLocks noGrp="1"/>
          </p:cNvSpPr>
          <p:nvPr>
            <p:ph idx="1"/>
          </p:nvPr>
        </p:nvSpPr>
        <p:spPr>
          <a:xfrm>
            <a:off x="449060" y="1190626"/>
            <a:ext cx="10515600" cy="5429250"/>
          </a:xfrm>
        </p:spPr>
        <p:txBody>
          <a:bodyPr>
            <a:noAutofit/>
          </a:bodyPr>
          <a:lstStyle/>
          <a:p>
            <a:r>
              <a:rPr lang="es-MX" sz="1550" dirty="0" smtClean="0"/>
              <a:t>¿Qué es?</a:t>
            </a:r>
          </a:p>
          <a:p>
            <a:pPr marL="0" indent="0" algn="just">
              <a:buNone/>
            </a:pPr>
            <a:r>
              <a:rPr lang="es-MX" sz="1550" dirty="0"/>
              <a:t>La Dirección de Desarrollo Organizacional trabaja por el mejoramiento continuo de la Administración </a:t>
            </a:r>
            <a:r>
              <a:rPr lang="es-MX" sz="1550" dirty="0" smtClean="0"/>
              <a:t>Departamental.</a:t>
            </a:r>
            <a:endParaRPr lang="es-MX" sz="1550" dirty="0" smtClean="0"/>
          </a:p>
          <a:p>
            <a:r>
              <a:rPr lang="es-MX" sz="1550" dirty="0" smtClean="0"/>
              <a:t>¿Cuál es el objetivo?</a:t>
            </a:r>
          </a:p>
          <a:p>
            <a:pPr marL="0" indent="0" algn="just">
              <a:buNone/>
            </a:pPr>
            <a:r>
              <a:rPr lang="es-MX" sz="1550" dirty="0" smtClean="0"/>
              <a:t>Tiene como objetivo asegurar procesos cada </a:t>
            </a:r>
            <a:r>
              <a:rPr lang="es-MX" sz="1550" dirty="0"/>
              <a:t>vez más eficientes, y con una estructura organizacional ajustada a las necesidades del entorno, fortaleciendo el talento humano mediante la promoción e implementación de acciones de cambio, conocimiento y cultura organizacional, y apoyando la ejecución de los procesos mediante la incorporación de estudiantes en semestre de práctica, </a:t>
            </a:r>
            <a:r>
              <a:rPr lang="es-MX" sz="1550" dirty="0" smtClean="0"/>
              <a:t>para brindar </a:t>
            </a:r>
            <a:r>
              <a:rPr lang="es-MX" sz="1550" dirty="0"/>
              <a:t>un mejor servicio a la </a:t>
            </a:r>
            <a:r>
              <a:rPr lang="es-MX" sz="1550" dirty="0" smtClean="0"/>
              <a:t>ciudadanía.</a:t>
            </a:r>
            <a:endParaRPr lang="es-MX" sz="1550" dirty="0" smtClean="0"/>
          </a:p>
          <a:p>
            <a:r>
              <a:rPr lang="es-MX" sz="1550" dirty="0" smtClean="0"/>
              <a:t>¿Cómo se construye?</a:t>
            </a:r>
            <a:endParaRPr lang="es-CO" sz="1550" dirty="0" smtClean="0"/>
          </a:p>
          <a:p>
            <a:pPr marL="0" indent="0" algn="just">
              <a:buNone/>
            </a:pPr>
            <a:r>
              <a:rPr lang="es-MX" sz="1550" dirty="0" smtClean="0"/>
              <a:t>Impulsa </a:t>
            </a:r>
            <a:r>
              <a:rPr lang="es-MX" sz="1550" dirty="0"/>
              <a:t>la mejora continua y la cualificación en el desempeño de los procesos de la </a:t>
            </a:r>
            <a:r>
              <a:rPr lang="es-MX" sz="1550" dirty="0" smtClean="0"/>
              <a:t>organización </a:t>
            </a:r>
            <a:r>
              <a:rPr lang="es-MX" sz="1550" dirty="0"/>
              <a:t>a través del Sistema Integrado de Gestión.</a:t>
            </a:r>
          </a:p>
          <a:p>
            <a:pPr marL="0" indent="0" algn="just">
              <a:buNone/>
            </a:pPr>
            <a:r>
              <a:rPr lang="es-MX" sz="1550" dirty="0" smtClean="0"/>
              <a:t>Propone </a:t>
            </a:r>
            <a:r>
              <a:rPr lang="es-MX" sz="1550" dirty="0"/>
              <a:t>e </a:t>
            </a:r>
            <a:r>
              <a:rPr lang="es-MX" sz="1550" dirty="0" smtClean="0"/>
              <a:t>implementa </a:t>
            </a:r>
            <a:r>
              <a:rPr lang="es-MX" sz="1550" dirty="0"/>
              <a:t>modelos de estructura organizacional y </a:t>
            </a:r>
            <a:r>
              <a:rPr lang="es-MX" sz="1550" dirty="0" smtClean="0"/>
              <a:t>administra </a:t>
            </a:r>
            <a:r>
              <a:rPr lang="es-MX" sz="1550" dirty="0"/>
              <a:t>la planta de empleos de la Administración departamental de acuerdo con las necesidades y exigencias del </a:t>
            </a:r>
            <a:r>
              <a:rPr lang="es-MX" sz="1550" dirty="0" smtClean="0"/>
              <a:t>entorno, </a:t>
            </a:r>
            <a:r>
              <a:rPr lang="es-MX" sz="1550" dirty="0"/>
              <a:t>para contribuir a la mejora de la gestión administrativa en cumplimiento de la normatividad aplicable.</a:t>
            </a:r>
          </a:p>
          <a:p>
            <a:pPr marL="0" indent="0" algn="just">
              <a:buNone/>
            </a:pPr>
            <a:r>
              <a:rPr lang="es-MX" sz="1550" dirty="0" smtClean="0"/>
              <a:t>Propone </a:t>
            </a:r>
            <a:r>
              <a:rPr lang="es-MX" sz="1550" dirty="0"/>
              <a:t>e </a:t>
            </a:r>
            <a:r>
              <a:rPr lang="es-MX" sz="1550" dirty="0" smtClean="0"/>
              <a:t>implementa </a:t>
            </a:r>
            <a:r>
              <a:rPr lang="es-MX" sz="1550" dirty="0"/>
              <a:t>lineamientos relacionados con acciones de cambio, cultura organizacional, gestión del conocimiento y competencias, promoviendo su fortalecimiento para el logro de los objetivos organizacionales. </a:t>
            </a:r>
          </a:p>
          <a:p>
            <a:pPr marL="0" indent="0" algn="just">
              <a:buNone/>
            </a:pPr>
            <a:r>
              <a:rPr lang="es-MX" sz="1550" dirty="0" smtClean="0"/>
              <a:t>Apoya </a:t>
            </a:r>
            <a:r>
              <a:rPr lang="es-MX" sz="1550" dirty="0"/>
              <a:t>la ejecución de los procesos de la Administración departamental, a través de la incorporación de estudiantes </a:t>
            </a:r>
            <a:r>
              <a:rPr lang="es-MX" sz="1550" dirty="0" smtClean="0"/>
              <a:t>en semestre </a:t>
            </a:r>
            <a:r>
              <a:rPr lang="es-MX" sz="1550" dirty="0"/>
              <a:t>de práctica en sus diferentes modalidades</a:t>
            </a:r>
            <a:r>
              <a:rPr lang="es-MX" sz="1550" dirty="0" smtClean="0"/>
              <a:t>.</a:t>
            </a:r>
            <a:endParaRPr lang="es-MX" sz="1550" dirty="0"/>
          </a:p>
        </p:txBody>
      </p:sp>
    </p:spTree>
    <p:extLst>
      <p:ext uri="{BB962C8B-B14F-4D97-AF65-F5344CB8AC3E}">
        <p14:creationId xmlns:p14="http://schemas.microsoft.com/office/powerpoint/2010/main" val="1145898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Estrategias Misionales 2024-2027</a:t>
            </a:r>
            <a:endParaRPr lang="es-CO" dirty="0"/>
          </a:p>
        </p:txBody>
      </p:sp>
      <p:sp>
        <p:nvSpPr>
          <p:cNvPr id="3" name="Marcador de contenido 2"/>
          <p:cNvSpPr>
            <a:spLocks noGrp="1"/>
          </p:cNvSpPr>
          <p:nvPr>
            <p:ph idx="1"/>
          </p:nvPr>
        </p:nvSpPr>
        <p:spPr>
          <a:xfrm>
            <a:off x="838200" y="1381124"/>
            <a:ext cx="10515600" cy="5019675"/>
          </a:xfrm>
        </p:spPr>
        <p:txBody>
          <a:bodyPr>
            <a:normAutofit fontScale="92500"/>
          </a:bodyPr>
          <a:lstStyle/>
          <a:p>
            <a:pPr marL="0" indent="0">
              <a:buNone/>
            </a:pPr>
            <a:r>
              <a:rPr lang="es-MX" b="1" dirty="0" smtClean="0"/>
              <a:t>1. </a:t>
            </a:r>
            <a:r>
              <a:rPr lang="es-MX" b="1" dirty="0" smtClean="0"/>
              <a:t>Sistema Integrado de Gestión</a:t>
            </a:r>
            <a:endParaRPr lang="es-MX" b="1" dirty="0" smtClean="0"/>
          </a:p>
          <a:p>
            <a:pPr marL="0" indent="0" algn="just">
              <a:buNone/>
            </a:pPr>
            <a:r>
              <a:rPr lang="es-MX" dirty="0"/>
              <a:t>Es un modelo de gestión organizacional por procesos, fundamental para que todos los servidores públicos realicen de manera eficiente y eficaz sus actividades, con un enfoque en la mejora continua con el propósito de incrementar la satisfacción de nuestros usuarios y el desempeño de la Administración departamental.</a:t>
            </a:r>
          </a:p>
          <a:p>
            <a:pPr marL="0" indent="0" algn="just">
              <a:buNone/>
            </a:pPr>
            <a:r>
              <a:rPr lang="es-MX" dirty="0"/>
              <a:t>Para conocer nuestro Sistema Integrado de Gestión, acceder a: https://isolucion.antioquia.gov.co/</a:t>
            </a:r>
          </a:p>
          <a:p>
            <a:pPr marL="0" indent="0" algn="just">
              <a:buNone/>
            </a:pPr>
            <a:r>
              <a:rPr lang="es-MX" b="1" dirty="0" smtClean="0"/>
              <a:t>2</a:t>
            </a:r>
            <a:r>
              <a:rPr lang="es-MX" b="1" dirty="0" smtClean="0"/>
              <a:t>. </a:t>
            </a:r>
            <a:r>
              <a:rPr lang="es-MX" b="1" dirty="0" smtClean="0"/>
              <a:t>Empleo Público</a:t>
            </a:r>
            <a:endParaRPr lang="es-MX" b="1" dirty="0" smtClean="0"/>
          </a:p>
          <a:p>
            <a:pPr marL="0" indent="0" algn="just">
              <a:buNone/>
            </a:pPr>
            <a:r>
              <a:rPr lang="es-MX" dirty="0"/>
              <a:t>El equipo de Estructura Organizacional y Empleo Público tiene como misión liderar el diagnóstico, diseño y ajuste de la estructura administrativa y del empleo público a través de la aplicación de metodologías y herramientas de desarrollo organizacional, con el fin de contribuir al logro de los objetivos, el mejoramiento de la gestión y al fortalecimiento institucional.</a:t>
            </a:r>
          </a:p>
          <a:p>
            <a:pPr marL="0" indent="0">
              <a:buNone/>
            </a:pPr>
            <a:r>
              <a:rPr lang="es-MX" dirty="0"/>
              <a:t>Para conocer la estructura organizacional, acceder a:</a:t>
            </a:r>
          </a:p>
          <a:p>
            <a:pPr marL="0" indent="0">
              <a:buNone/>
            </a:pPr>
            <a:r>
              <a:rPr lang="es-MX" dirty="0">
                <a:hlinkClick r:id="rId2"/>
              </a:rPr>
              <a:t>https://antioquia.gov.co/images/PDF2/Transparencia/2025/01/organigrama_.</a:t>
            </a:r>
            <a:r>
              <a:rPr lang="es-MX" dirty="0" smtClean="0">
                <a:hlinkClick r:id="rId2"/>
              </a:rPr>
              <a:t>pdf</a:t>
            </a:r>
            <a:r>
              <a:rPr lang="es-MX" dirty="0" smtClean="0"/>
              <a:t> ( Direccionar </a:t>
            </a:r>
            <a:r>
              <a:rPr lang="es-MX" dirty="0"/>
              <a:t>desde esta sección al Menú de Transparencia y Acceso a la Información Pública/Información de la entidad, en la cual ya se encuentra toda la normatividad departamental de la estructura </a:t>
            </a:r>
            <a:r>
              <a:rPr lang="es-MX" dirty="0" smtClean="0"/>
              <a:t>organizacional: https</a:t>
            </a:r>
            <a:r>
              <a:rPr lang="es-MX" dirty="0"/>
              <a:t>://</a:t>
            </a:r>
            <a:r>
              <a:rPr lang="es-MX" dirty="0" smtClean="0"/>
              <a:t>antioquia.gov.co/index.php/transparencia-y-acceso-a-la-informacion-publica-2020-1519)</a:t>
            </a:r>
            <a:endParaRPr lang="es-MX" dirty="0"/>
          </a:p>
        </p:txBody>
      </p:sp>
    </p:spTree>
    <p:extLst>
      <p:ext uri="{BB962C8B-B14F-4D97-AF65-F5344CB8AC3E}">
        <p14:creationId xmlns:p14="http://schemas.microsoft.com/office/powerpoint/2010/main" val="2627043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Estrategias Misionales 2024-2027</a:t>
            </a:r>
            <a:endParaRPr lang="es-CO" dirty="0"/>
          </a:p>
        </p:txBody>
      </p:sp>
      <p:sp>
        <p:nvSpPr>
          <p:cNvPr id="3" name="Marcador de contenido 2"/>
          <p:cNvSpPr>
            <a:spLocks noGrp="1"/>
          </p:cNvSpPr>
          <p:nvPr>
            <p:ph idx="1"/>
          </p:nvPr>
        </p:nvSpPr>
        <p:spPr>
          <a:xfrm>
            <a:off x="838200" y="1381124"/>
            <a:ext cx="10515600" cy="5019675"/>
          </a:xfrm>
        </p:spPr>
        <p:txBody>
          <a:bodyPr>
            <a:normAutofit/>
          </a:bodyPr>
          <a:lstStyle/>
          <a:p>
            <a:pPr marL="0" indent="0">
              <a:buNone/>
            </a:pPr>
            <a:r>
              <a:rPr lang="es-MX" b="1" dirty="0" smtClean="0"/>
              <a:t>3</a:t>
            </a:r>
            <a:r>
              <a:rPr lang="es-MX" b="1" dirty="0" smtClean="0"/>
              <a:t>. </a:t>
            </a:r>
            <a:r>
              <a:rPr lang="es-MX" b="1" dirty="0"/>
              <a:t>4C: </a:t>
            </a:r>
            <a:r>
              <a:rPr lang="es-MX" b="1" dirty="0" smtClean="0"/>
              <a:t>Conocimiento, Competencias, Cambio, Cultura </a:t>
            </a:r>
          </a:p>
          <a:p>
            <a:pPr marL="0" indent="0" algn="just">
              <a:buNone/>
            </a:pPr>
            <a:r>
              <a:rPr lang="es-MX" dirty="0"/>
              <a:t>El equipo 4C despliega estrategias institucionales de cambio, cultura organizacional, continuidad del conocimiento y gestión por competencias en la Gobernación de Antioquia, mediante el uso de herramientas y metodologías adecuadas, con el fin de mejorar la capacidad de adaptación, fortalecer la eficiencia y eficacia organizacional, y contribuir al desarrollo estratégico e institucional.</a:t>
            </a:r>
            <a:endParaRPr lang="es-MX" dirty="0" smtClean="0"/>
          </a:p>
          <a:p>
            <a:pPr marL="0" indent="0" algn="just">
              <a:buNone/>
            </a:pPr>
            <a:r>
              <a:rPr lang="es-MX" b="1" dirty="0" smtClean="0"/>
              <a:t>4. Prácticas de Excelencia</a:t>
            </a:r>
          </a:p>
          <a:p>
            <a:pPr marL="0" indent="0" algn="just">
              <a:buNone/>
            </a:pPr>
            <a:r>
              <a:rPr lang="es-MX" dirty="0"/>
              <a:t>Programa institucionalizado mediante la Ordenanza 06 de 2011 modificada parcialmente por la  Ordenanza 10 de 2017, busca contribuir con la formación integral de futuros profesionales, al brindar un espacio donde los estudiantes pueden complementar su educación teórico-práctica y al mismo tiempo fomentar en las nuevas generaciones la vocación por el servicio público y el compromiso social.</a:t>
            </a:r>
          </a:p>
          <a:p>
            <a:pPr marL="0" indent="0">
              <a:buNone/>
            </a:pPr>
            <a:r>
              <a:rPr lang="es-MX" dirty="0"/>
              <a:t>Para conocer toda la información del programa, acceder a: https://centrodepracticas.antioquia.gov.co/</a:t>
            </a:r>
          </a:p>
        </p:txBody>
      </p:sp>
    </p:spTree>
    <p:extLst>
      <p:ext uri="{BB962C8B-B14F-4D97-AF65-F5344CB8AC3E}">
        <p14:creationId xmlns:p14="http://schemas.microsoft.com/office/powerpoint/2010/main" val="414481970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1343</TotalTime>
  <Words>569</Words>
  <Application>Microsoft Office PowerPoint</Application>
  <PresentationFormat>Panorámica</PresentationFormat>
  <Paragraphs>25</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Trebuchet MS</vt:lpstr>
      <vt:lpstr>Wingdings 3</vt:lpstr>
      <vt:lpstr>Faceta</vt:lpstr>
      <vt:lpstr>Oferta institucional  Dirección de Desarrollo Organizacional 2024-2027</vt:lpstr>
      <vt:lpstr>DIRECCIÓN DE DESARROLLO ORGANIZACIONAL</vt:lpstr>
      <vt:lpstr>Estrategias Misionales 2024-2027</vt:lpstr>
      <vt:lpstr>Estrategias Misionales 2024-2027</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Oferta institucional de la Dirección XXX 2024-2027</dc:title>
  <dc:creator>GERMAN ANTONIO SALAZAR AGUIRRE</dc:creator>
  <cp:lastModifiedBy>LEIDY ANDREA HOYOS VALENCIA</cp:lastModifiedBy>
  <cp:revision>15</cp:revision>
  <cp:lastPrinted>2025-06-09T18:12:11Z</cp:lastPrinted>
  <dcterms:created xsi:type="dcterms:W3CDTF">2025-06-09T17:55:53Z</dcterms:created>
  <dcterms:modified xsi:type="dcterms:W3CDTF">2025-09-05T15:24:43Z</dcterms:modified>
</cp:coreProperties>
</file>