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60" r:id="rId3"/>
    <p:sldId id="261" r:id="rId4"/>
    <p:sldId id="263" r:id="rId5"/>
    <p:sldId id="264" r:id="rId6"/>
    <p:sldId id="265" r:id="rId7"/>
    <p:sldId id="262" r:id="rId8"/>
    <p:sldId id="258" r:id="rId9"/>
    <p:sldId id="266" r:id="rId10"/>
    <p:sldId id="267" r:id="rId11"/>
    <p:sldId id="268" r:id="rId12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71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640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7905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340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8460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1881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6023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483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103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3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85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427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479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48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181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94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3107-162A-48C7-A0CE-28C3CC02ECFE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78DC13-4E6F-44DB-89EB-E2A5A28178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11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72043" y="1637607"/>
            <a:ext cx="9847810" cy="2778443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Oferta institucional </a:t>
            </a:r>
            <a:b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Dirección </a:t>
            </a:r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Desarrollo del Talento Humano</a:t>
            </a:r>
            <a:r>
              <a:rPr lang="es-CO" sz="4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400" dirty="0">
                <a:latin typeface="Arial" panose="020B0604020202020204" pitchFamily="34" charset="0"/>
                <a:cs typeface="Arial" panose="020B0604020202020204" pitchFamily="34" charset="0"/>
              </a:rPr>
              <a:t>2024-2027</a:t>
            </a:r>
            <a:endParaRPr lang="es-CO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41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814" y="789708"/>
            <a:ext cx="9579034" cy="302583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MX" sz="25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el convenio de asociación se pretende emprender un proceso para acompañar, asesorar y mejorar los procesos de atención a los ciudadanos, basados en la adopción e implementación de la Política Pública de Atención a los ciudadanos, teniendo en cuenta los siguientes componentes en 30 municipios:</a:t>
            </a: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Política Publica de Atención a la Ciudadanía.</a:t>
            </a: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PQRSDF</a:t>
            </a: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Trámites municipales</a:t>
            </a: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Ferias de Servicio </a:t>
            </a:r>
            <a:r>
              <a:rPr lang="es-MX" sz="43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Corregimentales</a:t>
            </a:r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MX" sz="43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Veredales</a:t>
            </a:r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Alcance: El propósito que se espera con el convenio de asociación, será la adopción de la Política pública de atención a la ciudadanía, la creación de su Comité municipal, la gestión de las Peticiones, Quejas, Reclamos, Sugerencias, Denuncias y Felicitaciones (PQRSDF) que ingresan a la entidad a través de los canales oficiales designados, la Gestión de los trámites y servicios ofrecidos por la entidad que se deben registrar, actualizar o eliminar en la plataforma SUIT, conforme a las disposiciones legales vigentes y las directrices de racionalización de trámites y dejar capacidad instalada que dé continuidad a los procesos de atención a al ciudadano.</a:t>
            </a:r>
            <a:endParaRPr lang="es-CO" sz="3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933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814" y="789708"/>
            <a:ext cx="9579034" cy="302583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s-MX" sz="68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Las ferias de trámites y servicios es una estrategia que permitirá brindar asesoría y atención personalizada a los ciudadanos sobre los trámites y servicios con que cuenta la Gobernación de Antioquia, resolviendo dudas y problemas de manera efectiva y eficiente. Adicionalmente, permitirá establecer alianzas y convenios con otros actores, como organizaciones comunitarias, empresas y entidades gubernamentales, para ampliar la oferta de trámites y servicios a todos los Antioqueños.</a:t>
            </a:r>
            <a:endParaRPr lang="es-MX" sz="6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95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Que es la Dirección Desarrollo del  Talento Humano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Dirige</a:t>
            </a:r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el proceso de desarrollo humano a través de la ejecución de planes, programas y proyectos, enmarcados en el Plan de Desarrollo Departamental, con el fin de garantizar el bienestar de los servidores públicos y jubilados del Departamento de Antioquia.</a:t>
            </a:r>
          </a:p>
          <a:p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413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1.	Liderar el desarrollo y consolidación del Modelo Integral de Atención a la Ciudadanía en el territorio antioqueño, para satisfacer las necesidades y expectativas de la ciudadanía y partes interesadas.</a:t>
            </a:r>
          </a:p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2.	Asegurar el cumplimiento de las políticas, planes, programas y proyectos, con el fin de fortalecer y garantizar la accesibilidad y las condiciones del servicio en los canales de atención a la ciudadanía.</a:t>
            </a:r>
            <a:endParaRPr lang="es-CO" sz="3600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0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sz="3600" dirty="0" smtClean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</a:t>
            </a:r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	Establecer estrategias que contribuyan al mejoramiento continuo del servicio y a su eficaz y eficiente prestación en el territorio</a:t>
            </a:r>
            <a:r>
              <a:rPr lang="es-MX" sz="3600" dirty="0" smtClean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MX" sz="3600" dirty="0" smtClean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s-MX" sz="3600" dirty="0" smtClean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</a:t>
            </a:r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	Planificar procesos integrales de cualificación y sensibilización, para los servidores públicos del departamento encargados del servicio a la ciudadanía, así como desarrollar estrategias de sensibilización hacia la ciudadanía.</a:t>
            </a:r>
            <a:endParaRPr lang="es-CO" sz="3600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300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5.	Coordinar las estrategias para la prestación de los servicios, garantizando la cobertura y desconcentración de trámites y servicios en el territorio antioqueño.</a:t>
            </a:r>
          </a:p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6.	Implementar mecanismos que garanticen la medición permanente de la calidad y oportunidad de los servicios que se ofrecen en los diferentes canales de atención al ciudadano, con el fin de establecer y mejorar los niveles de satisfacción ciudadana.</a:t>
            </a:r>
          </a:p>
        </p:txBody>
      </p:sp>
    </p:spTree>
    <p:extLst>
      <p:ext uri="{BB962C8B-B14F-4D97-AF65-F5344CB8AC3E}">
        <p14:creationId xmlns:p14="http://schemas.microsoft.com/office/powerpoint/2010/main" val="115307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7.	Planear y promover estrategias de innovación de los servicios prestados a la ciudadanía, mediante el uso de las tecnologías de la información y las comunicaciones (TIC).</a:t>
            </a:r>
          </a:p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8.	Coordinar la operación del Centro de Atención a la Ciudadanía, asegurando la implementación de estrategias innovadoras y de tecnología.</a:t>
            </a:r>
          </a:p>
        </p:txBody>
      </p:sp>
    </p:spTree>
    <p:extLst>
      <p:ext uri="{BB962C8B-B14F-4D97-AF65-F5344CB8AC3E}">
        <p14:creationId xmlns:p14="http://schemas.microsoft.com/office/powerpoint/2010/main" val="276540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Como se construye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Implementar programas de promoción y prevención para  los servidores públicos del Departamento de Antioquia.</a:t>
            </a:r>
          </a:p>
          <a:p>
            <a:r>
              <a:rPr lang="es-MX" sz="36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Formular y ejecutar acciones orientadas al bienestar laboral</a:t>
            </a:r>
            <a:endParaRPr lang="es-CO" sz="3600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45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9066" y="964276"/>
            <a:ext cx="8954192" cy="665019"/>
          </a:xfrm>
        </p:spPr>
        <p:txBody>
          <a:bodyPr>
            <a:noAutofit/>
          </a:bodyPr>
          <a:lstStyle/>
          <a:p>
            <a:pPr algn="ctr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Proyectos de la Dirección Desarrollo del Talento Humano</a:t>
            </a:r>
            <a:b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0930" y="2036618"/>
            <a:ext cx="9579034" cy="302583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MX" sz="25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Bienestar Laboral: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CO" sz="41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Crear y mantener programas de bienestar para mejorar las condiciones que favorezcan el desarrollo integral de los servidores, el mejoramiento de su calidad de vida y el de su familia; atendiendo necesidades de protección, manejo y aprovechamiento del tiempo libre, aprendizaje, deporte, recreación y vivienda; de forma que se contribuya al equilibrio entre la vida personal, familiar y laboral, a la satisfacción, productividad e innovación de los servidores; alineada con los valores institucionales y la cultura organizacional.</a:t>
            </a:r>
            <a:endParaRPr lang="es-MX" sz="4100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Capacitación a servidores públicos: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MX" sz="41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Desarrollar y fortalecer integralmente las competencias, habilidades y valores de los servidores públicos del Departamento de Antioquia, mediante estrategias innovadoras de formación, capacitación y aprendizaje continuo, para garantizar un servicio publico efectivo, inclusivo y orientado al ciudadano, alineados con los ejes temáticos del Plan Nacional de Formación y Capacitación 2023-2030</a:t>
            </a: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Gestión de la seguridad y salud en el trabajo: </a:t>
            </a:r>
            <a:endParaRPr lang="es-CO" sz="4300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CO" sz="43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Identificar peligros, evaluar y valorar riesgos, formulando las acciones de control requeridas para promover la Seguridad y Salud en el Trabajo de los servidores, contratistas y subcontratistas de la Gobernación de Antioquia en sus sedes de trabajo.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CO" sz="43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Apoyar la mejora continua del sistema de gestión de la Seguridad y Salud en el Trabajo con la formulación y seguimiento a las acciones correctivas y preventivas derivadas de su monitoreo.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CO" sz="43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Cumplir los requisitos legales aplicables al sistema de gestión de  Seguridad y Salud en el Trabajo en la Gobernación de Antioquia.</a:t>
            </a:r>
            <a:r>
              <a:rPr lang="es-MX" sz="34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/>
            </a:r>
            <a:br>
              <a:rPr lang="es-MX" sz="340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lang="es-CO" sz="3400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37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4690" y="1886988"/>
            <a:ext cx="9579034" cy="302583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MX" sz="25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 Gobernación de Antioquia en cabeza de la Secretaria de Talento Humano y Servicios Administrativos y directamente la Dirección de Relación Estado Ciudadano propone realizar con los municipios del departamento un convenio de asociación, que permita acompañar, asesorar y mejorar los procesos de atención a los ciudadanos en los territorios antioqueños.</a:t>
            </a: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Basados en el cumplimiento del Plan de Desarrollo “Por Antioquia Firme” 2024 – 2027, en la Línea Estratégica 5 Autonomía desde la gobernanza, con su objetivo “Promover la autonomía territorial, dinamizando la generación de ingresos y de capacidades para el desarrollo del territorio y la transformación de la calidad de vida de la población, articulando la prestación de bienes y servicios públicos en redes territoriales”.</a:t>
            </a: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es-MX" sz="43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 igual manera el programa Relacionamiento Estado – Ciudadanía que busca: “Mejorar la eficiencia administrativa, promueve la transparencia y facilita el acceso a la información por parte de los ciudadanos. Además, contempla el diseño e implementación de estrategias y acciones para mejorar la confianza de la ciudadanía en el Estado”.</a:t>
            </a: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endParaRPr lang="es-MX" sz="43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746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2152</TotalTime>
  <Words>1064</Words>
  <Application>Microsoft Office PowerPoint</Application>
  <PresentationFormat>Panorámica</PresentationFormat>
  <Paragraphs>53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Trebuchet MS</vt:lpstr>
      <vt:lpstr>Wingdings 3</vt:lpstr>
      <vt:lpstr>Faceta</vt:lpstr>
      <vt:lpstr>Oferta institucional  Dirección Desarrollo del Talento Humano  2024-2027</vt:lpstr>
      <vt:lpstr>Que es la Dirección Desarrollo del  Talento Humano</vt:lpstr>
      <vt:lpstr>Funciones</vt:lpstr>
      <vt:lpstr>Funciones</vt:lpstr>
      <vt:lpstr>Funciones</vt:lpstr>
      <vt:lpstr>Funciones</vt:lpstr>
      <vt:lpstr>Como se construye</vt:lpstr>
      <vt:lpstr>Proyectos de la Dirección Desarrollo del Talento Humano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Oferta institucional de la Dirección XXX 2024-2027</dc:title>
  <dc:creator>GERMAN ANTONIO SALAZAR AGUIRRE</dc:creator>
  <cp:lastModifiedBy>ALEJANDRO MUNOZ PALACIO</cp:lastModifiedBy>
  <cp:revision>22</cp:revision>
  <cp:lastPrinted>2025-06-09T18:12:11Z</cp:lastPrinted>
  <dcterms:created xsi:type="dcterms:W3CDTF">2025-06-09T17:55:53Z</dcterms:created>
  <dcterms:modified xsi:type="dcterms:W3CDTF">2025-10-01T19:53:44Z</dcterms:modified>
</cp:coreProperties>
</file>