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4"/>
  </p:sldMasterIdLst>
  <p:notesMasterIdLst>
    <p:notesMasterId r:id="rId14"/>
  </p:notesMasterIdLst>
  <p:handoutMasterIdLst>
    <p:handoutMasterId r:id="rId15"/>
  </p:handoutMasterIdLst>
  <p:sldIdLst>
    <p:sldId id="256" r:id="rId5"/>
    <p:sldId id="257" r:id="rId6"/>
    <p:sldId id="260" r:id="rId7"/>
    <p:sldId id="258" r:id="rId8"/>
    <p:sldId id="261" r:id="rId9"/>
    <p:sldId id="286" r:id="rId10"/>
    <p:sldId id="269" r:id="rId11"/>
    <p:sldId id="287" r:id="rId12"/>
    <p:sldId id="264" r:id="rId13"/>
  </p:sldIdLst>
  <p:sldSz cx="12192000" cy="6858000"/>
  <p:notesSz cx="7010400" cy="9236075"/>
  <p:defaultTextStyle>
    <a:defPPr rtl="0"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C4360"/>
    <a:srgbClr val="D1EAF7"/>
    <a:srgbClr val="57FFFF"/>
    <a:srgbClr val="002136"/>
    <a:srgbClr val="00FFFF"/>
    <a:srgbClr val="FF6565"/>
    <a:srgbClr val="FFCC66"/>
    <a:srgbClr val="CACBF2"/>
    <a:srgbClr val="103350"/>
    <a:srgbClr val="0C75A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CF759D7-19EA-9BFD-5040-6558547AC1BB}" v="1" dt="2025-08-29T11:34:26.10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9" d="100"/>
          <a:sy n="89" d="100"/>
        </p:scale>
        <p:origin x="3780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8800EA2-9715-4D4D-97AE-166ECD75026E}" type="doc">
      <dgm:prSet loTypeId="urn:microsoft.com/office/officeart/2008/layout/VerticalCurvedList" loCatId="list" qsTypeId="urn:microsoft.com/office/officeart/2005/8/quickstyle/3d3" qsCatId="3D" csTypeId="urn:microsoft.com/office/officeart/2005/8/colors/accent1_1" csCatId="accent1" phldr="1"/>
      <dgm:spPr/>
      <dgm:t>
        <a:bodyPr/>
        <a:lstStyle/>
        <a:p>
          <a:endParaRPr lang="es-CO"/>
        </a:p>
      </dgm:t>
    </dgm:pt>
    <dgm:pt modelId="{183A4F3B-3F7B-46E4-9252-8B381046BA4C}">
      <dgm:prSet phldrT="[Texto]" custT="1"/>
      <dgm:spPr>
        <a:solidFill>
          <a:schemeClr val="bg2">
            <a:lumMod val="90000"/>
          </a:schemeClr>
        </a:solidFill>
      </dgm:spPr>
      <dgm:t>
        <a:bodyPr/>
        <a:lstStyle/>
        <a:p>
          <a:r>
            <a:rPr lang="es-MX" sz="1400" dirty="0">
              <a:solidFill>
                <a:schemeClr val="tx2">
                  <a:lumMod val="50000"/>
                </a:schemeClr>
              </a:solidFill>
              <a:latin typeface="Arial Rounded MT Bold" panose="020F0704030504030204" pitchFamily="34" charset="0"/>
            </a:rPr>
            <a:t>Administrar el ciclo de vida de las historias laborales de los servidores públicos del nivel central</a:t>
          </a:r>
          <a:endParaRPr lang="es-CO" sz="1400" dirty="0">
            <a:solidFill>
              <a:schemeClr val="tx2">
                <a:lumMod val="50000"/>
              </a:schemeClr>
            </a:solidFill>
            <a:latin typeface="Arial Rounded MT Bold" panose="020F0704030504030204" pitchFamily="34" charset="0"/>
          </a:endParaRPr>
        </a:p>
      </dgm:t>
    </dgm:pt>
    <dgm:pt modelId="{D5EFDB75-5EB3-447B-934E-A035B197CB54}" type="parTrans" cxnId="{BE306D06-9B60-4896-8AC1-796A18EA0369}">
      <dgm:prSet/>
      <dgm:spPr/>
      <dgm:t>
        <a:bodyPr/>
        <a:lstStyle/>
        <a:p>
          <a:endParaRPr lang="es-CO"/>
        </a:p>
      </dgm:t>
    </dgm:pt>
    <dgm:pt modelId="{D136E95B-CEBA-450C-8891-9CF6856B555B}" type="sibTrans" cxnId="{BE306D06-9B60-4896-8AC1-796A18EA0369}">
      <dgm:prSet/>
      <dgm:spPr/>
      <dgm:t>
        <a:bodyPr/>
        <a:lstStyle/>
        <a:p>
          <a:endParaRPr lang="es-CO"/>
        </a:p>
      </dgm:t>
    </dgm:pt>
    <dgm:pt modelId="{7DE34063-CFF3-45A5-BF30-CA063ECB8F9D}">
      <dgm:prSet phldrT="[Texto]" custT="1"/>
      <dgm:spPr>
        <a:solidFill>
          <a:schemeClr val="bg2">
            <a:lumMod val="90000"/>
          </a:schemeClr>
        </a:solidFill>
      </dgm:spPr>
      <dgm:t>
        <a:bodyPr/>
        <a:lstStyle/>
        <a:p>
          <a:r>
            <a:rPr lang="es-MX" sz="1400" dirty="0">
              <a:solidFill>
                <a:schemeClr val="tx2">
                  <a:lumMod val="50000"/>
                </a:schemeClr>
              </a:solidFill>
              <a:latin typeface="Arial Rounded MT Bold" panose="020F0704030504030204" pitchFamily="34" charset="0"/>
            </a:rPr>
            <a:t>Gestionar y tramitar las novedades de la administración del talento humano relacionadas con las entidades descentralizadas del orden departamental en las cuales se tenga la competencia</a:t>
          </a:r>
          <a:endParaRPr lang="es-CO" sz="1400" dirty="0">
            <a:solidFill>
              <a:schemeClr val="tx2">
                <a:lumMod val="50000"/>
              </a:schemeClr>
            </a:solidFill>
            <a:latin typeface="Arial Rounded MT Bold" panose="020F0704030504030204" pitchFamily="34" charset="0"/>
          </a:endParaRPr>
        </a:p>
      </dgm:t>
    </dgm:pt>
    <dgm:pt modelId="{6DFFC19D-ACF7-4512-AE04-EF888F5B5F63}" type="parTrans" cxnId="{AC98C661-43CA-42DA-89FB-07672606F842}">
      <dgm:prSet/>
      <dgm:spPr/>
      <dgm:t>
        <a:bodyPr/>
        <a:lstStyle/>
        <a:p>
          <a:endParaRPr lang="es-CO"/>
        </a:p>
      </dgm:t>
    </dgm:pt>
    <dgm:pt modelId="{8BFF56EB-201D-42F9-A839-52CE5421FE8B}" type="sibTrans" cxnId="{AC98C661-43CA-42DA-89FB-07672606F842}">
      <dgm:prSet/>
      <dgm:spPr/>
      <dgm:t>
        <a:bodyPr/>
        <a:lstStyle/>
        <a:p>
          <a:endParaRPr lang="es-CO"/>
        </a:p>
      </dgm:t>
    </dgm:pt>
    <dgm:pt modelId="{8B2CA2B5-0757-4482-B1A6-BDE6590EC116}">
      <dgm:prSet phldrT="[Texto]" custT="1"/>
      <dgm:spPr>
        <a:solidFill>
          <a:schemeClr val="bg2">
            <a:lumMod val="90000"/>
          </a:schemeClr>
        </a:solidFill>
      </dgm:spPr>
      <dgm:t>
        <a:bodyPr/>
        <a:lstStyle/>
        <a:p>
          <a:r>
            <a:rPr lang="es-MX" sz="1400" dirty="0">
              <a:solidFill>
                <a:schemeClr val="tx2">
                  <a:lumMod val="50000"/>
                </a:schemeClr>
              </a:solidFill>
              <a:latin typeface="Arial Rounded MT Bold" panose="020F0704030504030204" pitchFamily="34" charset="0"/>
            </a:rPr>
            <a:t>Garantizar el registro y la actualización de la información de los servidores públicos en el Sistema de Información y Gestión del Empleo Público – SIGEP</a:t>
          </a:r>
          <a:endParaRPr lang="es-CO" sz="1400" dirty="0">
            <a:solidFill>
              <a:schemeClr val="tx2">
                <a:lumMod val="50000"/>
              </a:schemeClr>
            </a:solidFill>
            <a:latin typeface="Arial Rounded MT Bold" panose="020F0704030504030204" pitchFamily="34" charset="0"/>
          </a:endParaRPr>
        </a:p>
      </dgm:t>
    </dgm:pt>
    <dgm:pt modelId="{878FD981-FC20-4D5C-8AB3-3A4F871E5871}" type="parTrans" cxnId="{C184ABF9-ABE8-4896-B351-70A2F67D622A}">
      <dgm:prSet/>
      <dgm:spPr/>
      <dgm:t>
        <a:bodyPr/>
        <a:lstStyle/>
        <a:p>
          <a:endParaRPr lang="es-CO"/>
        </a:p>
      </dgm:t>
    </dgm:pt>
    <dgm:pt modelId="{2D263141-6212-498B-9DE8-5633A2F52B66}" type="sibTrans" cxnId="{C184ABF9-ABE8-4896-B351-70A2F67D622A}">
      <dgm:prSet/>
      <dgm:spPr/>
      <dgm:t>
        <a:bodyPr/>
        <a:lstStyle/>
        <a:p>
          <a:endParaRPr lang="es-CO"/>
        </a:p>
      </dgm:t>
    </dgm:pt>
    <dgm:pt modelId="{97191482-2DEF-4B9A-B61E-5354DCC207DE}">
      <dgm:prSet custT="1"/>
      <dgm:spPr>
        <a:solidFill>
          <a:schemeClr val="bg2">
            <a:lumMod val="90000"/>
          </a:schemeClr>
        </a:solidFill>
      </dgm:spPr>
      <dgm:t>
        <a:bodyPr/>
        <a:lstStyle/>
        <a:p>
          <a:r>
            <a:rPr lang="es-MX" sz="1400" dirty="0">
              <a:solidFill>
                <a:schemeClr val="tx2">
                  <a:lumMod val="50000"/>
                </a:schemeClr>
              </a:solidFill>
              <a:latin typeface="Arial Rounded MT Bold" panose="020F0704030504030204" pitchFamily="34" charset="0"/>
            </a:rPr>
            <a:t>Gestionar las solicitudes de inscripción, actualización y cancelación del registro público de carrera administrativa de los servidores públicos del nivel central ante la Comisión Nacional del Servicio Civil</a:t>
          </a:r>
          <a:endParaRPr lang="es-CO" sz="1400" dirty="0">
            <a:solidFill>
              <a:schemeClr val="tx2">
                <a:lumMod val="50000"/>
              </a:schemeClr>
            </a:solidFill>
            <a:latin typeface="Arial Rounded MT Bold" panose="020F0704030504030204" pitchFamily="34" charset="0"/>
          </a:endParaRPr>
        </a:p>
      </dgm:t>
    </dgm:pt>
    <dgm:pt modelId="{4E6E7C68-B227-4789-8674-7DB73F036D2D}" type="parTrans" cxnId="{95861F2E-7594-414F-9C6E-A12932B7501B}">
      <dgm:prSet/>
      <dgm:spPr/>
      <dgm:t>
        <a:bodyPr/>
        <a:lstStyle/>
        <a:p>
          <a:endParaRPr lang="es-CO"/>
        </a:p>
      </dgm:t>
    </dgm:pt>
    <dgm:pt modelId="{667D7DE6-3A78-406C-A1FE-4B1167E5E6F9}" type="sibTrans" cxnId="{95861F2E-7594-414F-9C6E-A12932B7501B}">
      <dgm:prSet/>
      <dgm:spPr/>
      <dgm:t>
        <a:bodyPr/>
        <a:lstStyle/>
        <a:p>
          <a:endParaRPr lang="es-CO"/>
        </a:p>
      </dgm:t>
    </dgm:pt>
    <dgm:pt modelId="{C1ECAFD9-5EB3-46C9-9DB6-E4BA621AAF88}">
      <dgm:prSet custT="1"/>
      <dgm:spPr>
        <a:solidFill>
          <a:schemeClr val="bg2">
            <a:lumMod val="90000"/>
          </a:schemeClr>
        </a:solidFill>
      </dgm:spPr>
      <dgm:t>
        <a:bodyPr/>
        <a:lstStyle/>
        <a:p>
          <a:r>
            <a:rPr lang="es-MX" sz="1400" dirty="0">
              <a:solidFill>
                <a:schemeClr val="tx2">
                  <a:lumMod val="50000"/>
                </a:schemeClr>
              </a:solidFill>
              <a:latin typeface="Arial Rounded MT Bold" panose="020F0704030504030204" pitchFamily="34" charset="0"/>
            </a:rPr>
            <a:t>Expedir las certificaciones de conformidad con la información que reposa en las historias laborales</a:t>
          </a:r>
          <a:endParaRPr lang="es-CO" sz="1400" dirty="0">
            <a:solidFill>
              <a:schemeClr val="tx2">
                <a:lumMod val="50000"/>
              </a:schemeClr>
            </a:solidFill>
            <a:latin typeface="Arial Rounded MT Bold" panose="020F0704030504030204" pitchFamily="34" charset="0"/>
          </a:endParaRPr>
        </a:p>
      </dgm:t>
    </dgm:pt>
    <dgm:pt modelId="{88AA9CEE-C539-43AC-9A3F-AD2D6BFF7A69}" type="parTrans" cxnId="{0697806E-9676-482B-BEF9-7C3BEC2710F6}">
      <dgm:prSet/>
      <dgm:spPr/>
      <dgm:t>
        <a:bodyPr/>
        <a:lstStyle/>
        <a:p>
          <a:endParaRPr lang="es-CO"/>
        </a:p>
      </dgm:t>
    </dgm:pt>
    <dgm:pt modelId="{13AEC124-D7AA-457B-B4A2-547347AFE0BE}" type="sibTrans" cxnId="{0697806E-9676-482B-BEF9-7C3BEC2710F6}">
      <dgm:prSet/>
      <dgm:spPr/>
      <dgm:t>
        <a:bodyPr/>
        <a:lstStyle/>
        <a:p>
          <a:endParaRPr lang="es-CO"/>
        </a:p>
      </dgm:t>
    </dgm:pt>
    <dgm:pt modelId="{CD42040F-1DB5-40CD-AA3B-3A61E9878533}">
      <dgm:prSet custT="1"/>
      <dgm:spPr>
        <a:solidFill>
          <a:schemeClr val="bg2">
            <a:lumMod val="90000"/>
          </a:schemeClr>
        </a:solidFill>
      </dgm:spPr>
      <dgm:t>
        <a:bodyPr/>
        <a:lstStyle/>
        <a:p>
          <a:r>
            <a:rPr lang="es-MX" sz="1400" dirty="0">
              <a:solidFill>
                <a:schemeClr val="tx2">
                  <a:lumMod val="50000"/>
                </a:schemeClr>
              </a:solidFill>
              <a:latin typeface="Arial Rounded MT Bold" panose="020F0704030504030204" pitchFamily="34" charset="0"/>
            </a:rPr>
            <a:t>Gestionar los procesos relacionados con el ingreso, permanencia y retiro de los servidores públicos de la administración departamental – nivel central</a:t>
          </a:r>
          <a:endParaRPr lang="es-CO" sz="1400" dirty="0">
            <a:solidFill>
              <a:schemeClr val="tx2">
                <a:lumMod val="50000"/>
              </a:schemeClr>
            </a:solidFill>
            <a:latin typeface="Arial Rounded MT Bold" panose="020F0704030504030204" pitchFamily="34" charset="0"/>
          </a:endParaRPr>
        </a:p>
      </dgm:t>
    </dgm:pt>
    <dgm:pt modelId="{AB65D187-8057-4C9A-A346-A00BECAD326E}" type="parTrans" cxnId="{200C323D-5C75-41F1-9955-37C5049AA388}">
      <dgm:prSet/>
      <dgm:spPr/>
      <dgm:t>
        <a:bodyPr/>
        <a:lstStyle/>
        <a:p>
          <a:endParaRPr lang="es-CO"/>
        </a:p>
      </dgm:t>
    </dgm:pt>
    <dgm:pt modelId="{531CD86E-F2D8-4536-8B7E-79D74FC6F50C}" type="sibTrans" cxnId="{200C323D-5C75-41F1-9955-37C5049AA388}">
      <dgm:prSet/>
      <dgm:spPr/>
      <dgm:t>
        <a:bodyPr/>
        <a:lstStyle/>
        <a:p>
          <a:endParaRPr lang="es-CO"/>
        </a:p>
      </dgm:t>
    </dgm:pt>
    <dgm:pt modelId="{A7A7A676-256D-4420-940E-FBC5C0B3D8A9}" type="pres">
      <dgm:prSet presAssocID="{18800EA2-9715-4D4D-97AE-166ECD75026E}" presName="Name0" presStyleCnt="0">
        <dgm:presLayoutVars>
          <dgm:chMax val="7"/>
          <dgm:chPref val="7"/>
          <dgm:dir/>
        </dgm:presLayoutVars>
      </dgm:prSet>
      <dgm:spPr/>
    </dgm:pt>
    <dgm:pt modelId="{63967C9B-7F67-43FE-9B68-B5C1CE2BD96D}" type="pres">
      <dgm:prSet presAssocID="{18800EA2-9715-4D4D-97AE-166ECD75026E}" presName="Name1" presStyleCnt="0"/>
      <dgm:spPr/>
    </dgm:pt>
    <dgm:pt modelId="{00F26980-42E0-4BA9-8AB5-F43EA50C281E}" type="pres">
      <dgm:prSet presAssocID="{18800EA2-9715-4D4D-97AE-166ECD75026E}" presName="cycle" presStyleCnt="0"/>
      <dgm:spPr/>
    </dgm:pt>
    <dgm:pt modelId="{03FEEA49-D04E-4571-8EC6-EF74C1226119}" type="pres">
      <dgm:prSet presAssocID="{18800EA2-9715-4D4D-97AE-166ECD75026E}" presName="srcNode" presStyleLbl="node1" presStyleIdx="0" presStyleCnt="6"/>
      <dgm:spPr/>
    </dgm:pt>
    <dgm:pt modelId="{6A97472A-1D18-4828-8F7E-116E70DA49F6}" type="pres">
      <dgm:prSet presAssocID="{18800EA2-9715-4D4D-97AE-166ECD75026E}" presName="conn" presStyleLbl="parChTrans1D2" presStyleIdx="0" presStyleCnt="1"/>
      <dgm:spPr/>
    </dgm:pt>
    <dgm:pt modelId="{92404F58-9933-4D5A-A16F-31752FC6F44C}" type="pres">
      <dgm:prSet presAssocID="{18800EA2-9715-4D4D-97AE-166ECD75026E}" presName="extraNode" presStyleLbl="node1" presStyleIdx="0" presStyleCnt="6"/>
      <dgm:spPr/>
    </dgm:pt>
    <dgm:pt modelId="{89C6663D-DCC7-49D5-AEBB-7AAE59F406F0}" type="pres">
      <dgm:prSet presAssocID="{18800EA2-9715-4D4D-97AE-166ECD75026E}" presName="dstNode" presStyleLbl="node1" presStyleIdx="0" presStyleCnt="6"/>
      <dgm:spPr/>
    </dgm:pt>
    <dgm:pt modelId="{7573EAB3-2975-4EF6-B1AB-F4027D367588}" type="pres">
      <dgm:prSet presAssocID="{CD42040F-1DB5-40CD-AA3B-3A61E9878533}" presName="text_1" presStyleLbl="node1" presStyleIdx="0" presStyleCnt="6">
        <dgm:presLayoutVars>
          <dgm:bulletEnabled val="1"/>
        </dgm:presLayoutVars>
      </dgm:prSet>
      <dgm:spPr/>
    </dgm:pt>
    <dgm:pt modelId="{EE7A18A9-0095-49F5-8905-4A836A922A30}" type="pres">
      <dgm:prSet presAssocID="{CD42040F-1DB5-40CD-AA3B-3A61E9878533}" presName="accent_1" presStyleCnt="0"/>
      <dgm:spPr/>
    </dgm:pt>
    <dgm:pt modelId="{8BA57592-2BE5-48EE-8239-F848A71E68E7}" type="pres">
      <dgm:prSet presAssocID="{CD42040F-1DB5-40CD-AA3B-3A61E9878533}" presName="accentRepeatNode" presStyleLbl="solidFgAcc1" presStyleIdx="0" presStyleCnt="6"/>
      <dgm:spPr>
        <a:gradFill flip="none" rotWithShape="0">
          <a:gsLst>
            <a:gs pos="0">
              <a:schemeClr val="accent1">
                <a:lumMod val="60000"/>
                <a:lumOff val="40000"/>
                <a:tint val="66000"/>
                <a:satMod val="160000"/>
              </a:schemeClr>
            </a:gs>
            <a:gs pos="50000">
              <a:schemeClr val="accent1">
                <a:lumMod val="60000"/>
                <a:lumOff val="40000"/>
                <a:tint val="44500"/>
                <a:satMod val="160000"/>
              </a:schemeClr>
            </a:gs>
            <a:gs pos="100000">
              <a:schemeClr val="accent1">
                <a:lumMod val="60000"/>
                <a:lumOff val="40000"/>
                <a:tint val="23500"/>
                <a:satMod val="160000"/>
              </a:schemeClr>
            </a:gs>
          </a:gsLst>
          <a:path path="circle">
            <a:fillToRect l="50000" t="50000" r="50000" b="50000"/>
          </a:path>
          <a:tileRect/>
        </a:gradFill>
      </dgm:spPr>
    </dgm:pt>
    <dgm:pt modelId="{7653D2AB-DA13-47EB-81B8-7047E0A5125E}" type="pres">
      <dgm:prSet presAssocID="{C1ECAFD9-5EB3-46C9-9DB6-E4BA621AAF88}" presName="text_2" presStyleLbl="node1" presStyleIdx="1" presStyleCnt="6">
        <dgm:presLayoutVars>
          <dgm:bulletEnabled val="1"/>
        </dgm:presLayoutVars>
      </dgm:prSet>
      <dgm:spPr/>
    </dgm:pt>
    <dgm:pt modelId="{F5DA3EB3-3AA9-4EFA-8BC1-1DDF70179791}" type="pres">
      <dgm:prSet presAssocID="{C1ECAFD9-5EB3-46C9-9DB6-E4BA621AAF88}" presName="accent_2" presStyleCnt="0"/>
      <dgm:spPr/>
    </dgm:pt>
    <dgm:pt modelId="{428D0C8F-70E9-47FD-B491-2EA07DC71E96}" type="pres">
      <dgm:prSet presAssocID="{C1ECAFD9-5EB3-46C9-9DB6-E4BA621AAF88}" presName="accentRepeatNode" presStyleLbl="solidFgAcc1" presStyleIdx="1" presStyleCnt="6"/>
      <dgm:spPr>
        <a:gradFill flip="none" rotWithShape="0">
          <a:gsLst>
            <a:gs pos="0">
              <a:schemeClr val="accent1">
                <a:lumMod val="60000"/>
                <a:lumOff val="40000"/>
                <a:tint val="66000"/>
                <a:satMod val="160000"/>
              </a:schemeClr>
            </a:gs>
            <a:gs pos="50000">
              <a:schemeClr val="accent1">
                <a:lumMod val="60000"/>
                <a:lumOff val="40000"/>
                <a:tint val="44500"/>
                <a:satMod val="160000"/>
              </a:schemeClr>
            </a:gs>
            <a:gs pos="100000">
              <a:schemeClr val="accent1">
                <a:lumMod val="60000"/>
                <a:lumOff val="40000"/>
                <a:tint val="23500"/>
                <a:satMod val="160000"/>
              </a:schemeClr>
            </a:gs>
          </a:gsLst>
          <a:path path="circle">
            <a:fillToRect l="50000" t="50000" r="50000" b="50000"/>
          </a:path>
          <a:tileRect/>
        </a:gradFill>
      </dgm:spPr>
    </dgm:pt>
    <dgm:pt modelId="{732F1F53-B370-4BC9-8C75-96FAA4A093E8}" type="pres">
      <dgm:prSet presAssocID="{97191482-2DEF-4B9A-B61E-5354DCC207DE}" presName="text_3" presStyleLbl="node1" presStyleIdx="2" presStyleCnt="6">
        <dgm:presLayoutVars>
          <dgm:bulletEnabled val="1"/>
        </dgm:presLayoutVars>
      </dgm:prSet>
      <dgm:spPr/>
    </dgm:pt>
    <dgm:pt modelId="{8367900A-5506-4D55-8510-65296B6CCC98}" type="pres">
      <dgm:prSet presAssocID="{97191482-2DEF-4B9A-B61E-5354DCC207DE}" presName="accent_3" presStyleCnt="0"/>
      <dgm:spPr/>
    </dgm:pt>
    <dgm:pt modelId="{9D4977A3-1035-40CC-8950-37893C7F669D}" type="pres">
      <dgm:prSet presAssocID="{97191482-2DEF-4B9A-B61E-5354DCC207DE}" presName="accentRepeatNode" presStyleLbl="solidFgAcc1" presStyleIdx="2" presStyleCnt="6"/>
      <dgm:spPr>
        <a:gradFill flip="none" rotWithShape="0">
          <a:gsLst>
            <a:gs pos="0">
              <a:schemeClr val="accent1">
                <a:lumMod val="60000"/>
                <a:lumOff val="40000"/>
                <a:tint val="66000"/>
                <a:satMod val="160000"/>
              </a:schemeClr>
            </a:gs>
            <a:gs pos="50000">
              <a:schemeClr val="accent1">
                <a:lumMod val="60000"/>
                <a:lumOff val="40000"/>
                <a:tint val="44500"/>
                <a:satMod val="160000"/>
              </a:schemeClr>
            </a:gs>
            <a:gs pos="100000">
              <a:schemeClr val="accent1">
                <a:lumMod val="60000"/>
                <a:lumOff val="40000"/>
                <a:tint val="23500"/>
                <a:satMod val="160000"/>
              </a:schemeClr>
            </a:gs>
          </a:gsLst>
          <a:path path="circle">
            <a:fillToRect l="50000" t="50000" r="50000" b="50000"/>
          </a:path>
          <a:tileRect/>
        </a:gradFill>
      </dgm:spPr>
    </dgm:pt>
    <dgm:pt modelId="{2FC4C513-9308-4728-909A-9104DEB73F7B}" type="pres">
      <dgm:prSet presAssocID="{183A4F3B-3F7B-46E4-9252-8B381046BA4C}" presName="text_4" presStyleLbl="node1" presStyleIdx="3" presStyleCnt="6">
        <dgm:presLayoutVars>
          <dgm:bulletEnabled val="1"/>
        </dgm:presLayoutVars>
      </dgm:prSet>
      <dgm:spPr/>
    </dgm:pt>
    <dgm:pt modelId="{72A13D57-D208-4115-AB0F-BACA57662CF6}" type="pres">
      <dgm:prSet presAssocID="{183A4F3B-3F7B-46E4-9252-8B381046BA4C}" presName="accent_4" presStyleCnt="0"/>
      <dgm:spPr/>
    </dgm:pt>
    <dgm:pt modelId="{BF9D598B-0494-49F8-BC74-D6CADF116CA3}" type="pres">
      <dgm:prSet presAssocID="{183A4F3B-3F7B-46E4-9252-8B381046BA4C}" presName="accentRepeatNode" presStyleLbl="solidFgAcc1" presStyleIdx="3" presStyleCnt="6"/>
      <dgm:spPr>
        <a:gradFill flip="none" rotWithShape="0">
          <a:gsLst>
            <a:gs pos="0">
              <a:schemeClr val="accent1">
                <a:lumMod val="60000"/>
                <a:lumOff val="40000"/>
                <a:tint val="66000"/>
                <a:satMod val="160000"/>
              </a:schemeClr>
            </a:gs>
            <a:gs pos="50000">
              <a:schemeClr val="accent1">
                <a:lumMod val="60000"/>
                <a:lumOff val="40000"/>
                <a:tint val="44500"/>
                <a:satMod val="160000"/>
              </a:schemeClr>
            </a:gs>
            <a:gs pos="100000">
              <a:schemeClr val="accent1">
                <a:lumMod val="60000"/>
                <a:lumOff val="40000"/>
                <a:tint val="23500"/>
                <a:satMod val="160000"/>
              </a:schemeClr>
            </a:gs>
          </a:gsLst>
          <a:path path="circle">
            <a:fillToRect l="50000" t="50000" r="50000" b="50000"/>
          </a:path>
          <a:tileRect/>
        </a:gradFill>
      </dgm:spPr>
    </dgm:pt>
    <dgm:pt modelId="{5A01F358-B127-4D0F-82A4-97587CFAE8BA}" type="pres">
      <dgm:prSet presAssocID="{7DE34063-CFF3-45A5-BF30-CA063ECB8F9D}" presName="text_5" presStyleLbl="node1" presStyleIdx="4" presStyleCnt="6">
        <dgm:presLayoutVars>
          <dgm:bulletEnabled val="1"/>
        </dgm:presLayoutVars>
      </dgm:prSet>
      <dgm:spPr/>
    </dgm:pt>
    <dgm:pt modelId="{38C07841-308D-4BA1-B21F-375F9DE9BE7B}" type="pres">
      <dgm:prSet presAssocID="{7DE34063-CFF3-45A5-BF30-CA063ECB8F9D}" presName="accent_5" presStyleCnt="0"/>
      <dgm:spPr/>
    </dgm:pt>
    <dgm:pt modelId="{570DDC8E-88BF-4EF0-8098-966BC27B31E5}" type="pres">
      <dgm:prSet presAssocID="{7DE34063-CFF3-45A5-BF30-CA063ECB8F9D}" presName="accentRepeatNode" presStyleLbl="solidFgAcc1" presStyleIdx="4" presStyleCnt="6"/>
      <dgm:spPr>
        <a:gradFill flip="none" rotWithShape="0">
          <a:gsLst>
            <a:gs pos="0">
              <a:schemeClr val="accent1">
                <a:lumMod val="60000"/>
                <a:lumOff val="40000"/>
                <a:tint val="66000"/>
                <a:satMod val="160000"/>
              </a:schemeClr>
            </a:gs>
            <a:gs pos="50000">
              <a:schemeClr val="accent1">
                <a:lumMod val="60000"/>
                <a:lumOff val="40000"/>
                <a:tint val="44500"/>
                <a:satMod val="160000"/>
              </a:schemeClr>
            </a:gs>
            <a:gs pos="100000">
              <a:schemeClr val="accent1">
                <a:lumMod val="60000"/>
                <a:lumOff val="40000"/>
                <a:tint val="23500"/>
                <a:satMod val="160000"/>
              </a:schemeClr>
            </a:gs>
          </a:gsLst>
          <a:path path="circle">
            <a:fillToRect l="50000" t="50000" r="50000" b="50000"/>
          </a:path>
          <a:tileRect/>
        </a:gradFill>
      </dgm:spPr>
    </dgm:pt>
    <dgm:pt modelId="{300370E7-8623-4AFB-8739-FBA38588DD51}" type="pres">
      <dgm:prSet presAssocID="{8B2CA2B5-0757-4482-B1A6-BDE6590EC116}" presName="text_6" presStyleLbl="node1" presStyleIdx="5" presStyleCnt="6">
        <dgm:presLayoutVars>
          <dgm:bulletEnabled val="1"/>
        </dgm:presLayoutVars>
      </dgm:prSet>
      <dgm:spPr/>
    </dgm:pt>
    <dgm:pt modelId="{E821D2F3-67E8-462C-A6D5-BA3CB98BB5F2}" type="pres">
      <dgm:prSet presAssocID="{8B2CA2B5-0757-4482-B1A6-BDE6590EC116}" presName="accent_6" presStyleCnt="0"/>
      <dgm:spPr/>
    </dgm:pt>
    <dgm:pt modelId="{C65061E0-8F19-4CE3-96CE-FA98BCCB55C4}" type="pres">
      <dgm:prSet presAssocID="{8B2CA2B5-0757-4482-B1A6-BDE6590EC116}" presName="accentRepeatNode" presStyleLbl="solidFgAcc1" presStyleIdx="5" presStyleCnt="6"/>
      <dgm:spPr>
        <a:gradFill flip="none" rotWithShape="0">
          <a:gsLst>
            <a:gs pos="0">
              <a:schemeClr val="accent1">
                <a:lumMod val="60000"/>
                <a:lumOff val="40000"/>
                <a:tint val="66000"/>
                <a:satMod val="160000"/>
              </a:schemeClr>
            </a:gs>
            <a:gs pos="50000">
              <a:schemeClr val="accent1">
                <a:lumMod val="60000"/>
                <a:lumOff val="40000"/>
                <a:tint val="44500"/>
                <a:satMod val="160000"/>
              </a:schemeClr>
            </a:gs>
            <a:gs pos="100000">
              <a:schemeClr val="accent1">
                <a:lumMod val="60000"/>
                <a:lumOff val="40000"/>
                <a:tint val="23500"/>
                <a:satMod val="160000"/>
              </a:schemeClr>
            </a:gs>
          </a:gsLst>
          <a:path path="circle">
            <a:fillToRect l="50000" t="50000" r="50000" b="50000"/>
          </a:path>
          <a:tileRect/>
        </a:gradFill>
      </dgm:spPr>
    </dgm:pt>
  </dgm:ptLst>
  <dgm:cxnLst>
    <dgm:cxn modelId="{BE306D06-9B60-4896-8AC1-796A18EA0369}" srcId="{18800EA2-9715-4D4D-97AE-166ECD75026E}" destId="{183A4F3B-3F7B-46E4-9252-8B381046BA4C}" srcOrd="3" destOrd="0" parTransId="{D5EFDB75-5EB3-447B-934E-A035B197CB54}" sibTransId="{D136E95B-CEBA-450C-8891-9CF6856B555B}"/>
    <dgm:cxn modelId="{95861F2E-7594-414F-9C6E-A12932B7501B}" srcId="{18800EA2-9715-4D4D-97AE-166ECD75026E}" destId="{97191482-2DEF-4B9A-B61E-5354DCC207DE}" srcOrd="2" destOrd="0" parTransId="{4E6E7C68-B227-4789-8674-7DB73F036D2D}" sibTransId="{667D7DE6-3A78-406C-A1FE-4B1167E5E6F9}"/>
    <dgm:cxn modelId="{41C7F33A-CDBA-4622-B527-9325D0233DA3}" type="presOf" srcId="{C1ECAFD9-5EB3-46C9-9DB6-E4BA621AAF88}" destId="{7653D2AB-DA13-47EB-81B8-7047E0A5125E}" srcOrd="0" destOrd="0" presId="urn:microsoft.com/office/officeart/2008/layout/VerticalCurvedList"/>
    <dgm:cxn modelId="{200C323D-5C75-41F1-9955-37C5049AA388}" srcId="{18800EA2-9715-4D4D-97AE-166ECD75026E}" destId="{CD42040F-1DB5-40CD-AA3B-3A61E9878533}" srcOrd="0" destOrd="0" parTransId="{AB65D187-8057-4C9A-A346-A00BECAD326E}" sibTransId="{531CD86E-F2D8-4536-8B7E-79D74FC6F50C}"/>
    <dgm:cxn modelId="{7BABE960-EBDA-4A7C-8C4D-354E1BC135D8}" type="presOf" srcId="{8B2CA2B5-0757-4482-B1A6-BDE6590EC116}" destId="{300370E7-8623-4AFB-8739-FBA38588DD51}" srcOrd="0" destOrd="0" presId="urn:microsoft.com/office/officeart/2008/layout/VerticalCurvedList"/>
    <dgm:cxn modelId="{AC98C661-43CA-42DA-89FB-07672606F842}" srcId="{18800EA2-9715-4D4D-97AE-166ECD75026E}" destId="{7DE34063-CFF3-45A5-BF30-CA063ECB8F9D}" srcOrd="4" destOrd="0" parTransId="{6DFFC19D-ACF7-4512-AE04-EF888F5B5F63}" sibTransId="{8BFF56EB-201D-42F9-A839-52CE5421FE8B}"/>
    <dgm:cxn modelId="{BEAFA667-D416-4755-AC2F-886354F6B62A}" type="presOf" srcId="{531CD86E-F2D8-4536-8B7E-79D74FC6F50C}" destId="{6A97472A-1D18-4828-8F7E-116E70DA49F6}" srcOrd="0" destOrd="0" presId="urn:microsoft.com/office/officeart/2008/layout/VerticalCurvedList"/>
    <dgm:cxn modelId="{38B40848-296B-43AA-8AAB-0C03BF156D61}" type="presOf" srcId="{183A4F3B-3F7B-46E4-9252-8B381046BA4C}" destId="{2FC4C513-9308-4728-909A-9104DEB73F7B}" srcOrd="0" destOrd="0" presId="urn:microsoft.com/office/officeart/2008/layout/VerticalCurvedList"/>
    <dgm:cxn modelId="{0697806E-9676-482B-BEF9-7C3BEC2710F6}" srcId="{18800EA2-9715-4D4D-97AE-166ECD75026E}" destId="{C1ECAFD9-5EB3-46C9-9DB6-E4BA621AAF88}" srcOrd="1" destOrd="0" parTransId="{88AA9CEE-C539-43AC-9A3F-AD2D6BFF7A69}" sibTransId="{13AEC124-D7AA-457B-B4A2-547347AFE0BE}"/>
    <dgm:cxn modelId="{F18DAA9B-AD12-4542-B00C-355C77D41FA4}" type="presOf" srcId="{18800EA2-9715-4D4D-97AE-166ECD75026E}" destId="{A7A7A676-256D-4420-940E-FBC5C0B3D8A9}" srcOrd="0" destOrd="0" presId="urn:microsoft.com/office/officeart/2008/layout/VerticalCurvedList"/>
    <dgm:cxn modelId="{92CC4DC4-9FB4-4E81-8301-EF57106D4B90}" type="presOf" srcId="{97191482-2DEF-4B9A-B61E-5354DCC207DE}" destId="{732F1F53-B370-4BC9-8C75-96FAA4A093E8}" srcOrd="0" destOrd="0" presId="urn:microsoft.com/office/officeart/2008/layout/VerticalCurvedList"/>
    <dgm:cxn modelId="{B28ED9EF-919E-43C6-A04D-0DB667939BC8}" type="presOf" srcId="{CD42040F-1DB5-40CD-AA3B-3A61E9878533}" destId="{7573EAB3-2975-4EF6-B1AB-F4027D367588}" srcOrd="0" destOrd="0" presId="urn:microsoft.com/office/officeart/2008/layout/VerticalCurvedList"/>
    <dgm:cxn modelId="{C184ABF9-ABE8-4896-B351-70A2F67D622A}" srcId="{18800EA2-9715-4D4D-97AE-166ECD75026E}" destId="{8B2CA2B5-0757-4482-B1A6-BDE6590EC116}" srcOrd="5" destOrd="0" parTransId="{878FD981-FC20-4D5C-8AB3-3A4F871E5871}" sibTransId="{2D263141-6212-498B-9DE8-5633A2F52B66}"/>
    <dgm:cxn modelId="{D60328FC-6FD5-435D-81ED-EF93D74084C5}" type="presOf" srcId="{7DE34063-CFF3-45A5-BF30-CA063ECB8F9D}" destId="{5A01F358-B127-4D0F-82A4-97587CFAE8BA}" srcOrd="0" destOrd="0" presId="urn:microsoft.com/office/officeart/2008/layout/VerticalCurvedList"/>
    <dgm:cxn modelId="{5D3DA2CA-EE40-42BF-A9C4-CD536AAC4163}" type="presParOf" srcId="{A7A7A676-256D-4420-940E-FBC5C0B3D8A9}" destId="{63967C9B-7F67-43FE-9B68-B5C1CE2BD96D}" srcOrd="0" destOrd="0" presId="urn:microsoft.com/office/officeart/2008/layout/VerticalCurvedList"/>
    <dgm:cxn modelId="{92A07BE0-EA8F-42D3-8BF5-BAAE3B080974}" type="presParOf" srcId="{63967C9B-7F67-43FE-9B68-B5C1CE2BD96D}" destId="{00F26980-42E0-4BA9-8AB5-F43EA50C281E}" srcOrd="0" destOrd="0" presId="urn:microsoft.com/office/officeart/2008/layout/VerticalCurvedList"/>
    <dgm:cxn modelId="{5F0A20A8-B1D6-4795-800E-3E16D0C74A05}" type="presParOf" srcId="{00F26980-42E0-4BA9-8AB5-F43EA50C281E}" destId="{03FEEA49-D04E-4571-8EC6-EF74C1226119}" srcOrd="0" destOrd="0" presId="urn:microsoft.com/office/officeart/2008/layout/VerticalCurvedList"/>
    <dgm:cxn modelId="{3F83E5F9-C880-49B5-8DC5-45DABCC197B5}" type="presParOf" srcId="{00F26980-42E0-4BA9-8AB5-F43EA50C281E}" destId="{6A97472A-1D18-4828-8F7E-116E70DA49F6}" srcOrd="1" destOrd="0" presId="urn:microsoft.com/office/officeart/2008/layout/VerticalCurvedList"/>
    <dgm:cxn modelId="{FFD86FA6-3D53-45E9-B99B-ED57A706C10C}" type="presParOf" srcId="{00F26980-42E0-4BA9-8AB5-F43EA50C281E}" destId="{92404F58-9933-4D5A-A16F-31752FC6F44C}" srcOrd="2" destOrd="0" presId="urn:microsoft.com/office/officeart/2008/layout/VerticalCurvedList"/>
    <dgm:cxn modelId="{582C0873-D716-4958-93DE-6B043CDB9D82}" type="presParOf" srcId="{00F26980-42E0-4BA9-8AB5-F43EA50C281E}" destId="{89C6663D-DCC7-49D5-AEBB-7AAE59F406F0}" srcOrd="3" destOrd="0" presId="urn:microsoft.com/office/officeart/2008/layout/VerticalCurvedList"/>
    <dgm:cxn modelId="{53BE3F09-ADE0-46A4-8C26-2EFEA3821378}" type="presParOf" srcId="{63967C9B-7F67-43FE-9B68-B5C1CE2BD96D}" destId="{7573EAB3-2975-4EF6-B1AB-F4027D367588}" srcOrd="1" destOrd="0" presId="urn:microsoft.com/office/officeart/2008/layout/VerticalCurvedList"/>
    <dgm:cxn modelId="{B8C5CDFD-CF7B-4596-8F17-A91F47744338}" type="presParOf" srcId="{63967C9B-7F67-43FE-9B68-B5C1CE2BD96D}" destId="{EE7A18A9-0095-49F5-8905-4A836A922A30}" srcOrd="2" destOrd="0" presId="urn:microsoft.com/office/officeart/2008/layout/VerticalCurvedList"/>
    <dgm:cxn modelId="{740FAC52-6AD0-4B0D-8E2C-F37E9C6D9043}" type="presParOf" srcId="{EE7A18A9-0095-49F5-8905-4A836A922A30}" destId="{8BA57592-2BE5-48EE-8239-F848A71E68E7}" srcOrd="0" destOrd="0" presId="urn:microsoft.com/office/officeart/2008/layout/VerticalCurvedList"/>
    <dgm:cxn modelId="{0BFD4067-393F-4323-9352-A55E4EC6FCE8}" type="presParOf" srcId="{63967C9B-7F67-43FE-9B68-B5C1CE2BD96D}" destId="{7653D2AB-DA13-47EB-81B8-7047E0A5125E}" srcOrd="3" destOrd="0" presId="urn:microsoft.com/office/officeart/2008/layout/VerticalCurvedList"/>
    <dgm:cxn modelId="{4C1B321C-ED66-42E2-89FE-6A94A89AD2BA}" type="presParOf" srcId="{63967C9B-7F67-43FE-9B68-B5C1CE2BD96D}" destId="{F5DA3EB3-3AA9-4EFA-8BC1-1DDF70179791}" srcOrd="4" destOrd="0" presId="urn:microsoft.com/office/officeart/2008/layout/VerticalCurvedList"/>
    <dgm:cxn modelId="{4FBD3E3A-5809-4B38-92A1-D910B5418F4C}" type="presParOf" srcId="{F5DA3EB3-3AA9-4EFA-8BC1-1DDF70179791}" destId="{428D0C8F-70E9-47FD-B491-2EA07DC71E96}" srcOrd="0" destOrd="0" presId="urn:microsoft.com/office/officeart/2008/layout/VerticalCurvedList"/>
    <dgm:cxn modelId="{0ED01525-A5CF-4763-8521-3847D9311BB7}" type="presParOf" srcId="{63967C9B-7F67-43FE-9B68-B5C1CE2BD96D}" destId="{732F1F53-B370-4BC9-8C75-96FAA4A093E8}" srcOrd="5" destOrd="0" presId="urn:microsoft.com/office/officeart/2008/layout/VerticalCurvedList"/>
    <dgm:cxn modelId="{9AE9B6FB-75D9-4FC3-90BC-2A8C42E221BE}" type="presParOf" srcId="{63967C9B-7F67-43FE-9B68-B5C1CE2BD96D}" destId="{8367900A-5506-4D55-8510-65296B6CCC98}" srcOrd="6" destOrd="0" presId="urn:microsoft.com/office/officeart/2008/layout/VerticalCurvedList"/>
    <dgm:cxn modelId="{7F01A42D-E45E-445E-B45F-32B0059193D0}" type="presParOf" srcId="{8367900A-5506-4D55-8510-65296B6CCC98}" destId="{9D4977A3-1035-40CC-8950-37893C7F669D}" srcOrd="0" destOrd="0" presId="urn:microsoft.com/office/officeart/2008/layout/VerticalCurvedList"/>
    <dgm:cxn modelId="{4C37161D-9CFC-4374-85E2-B4EB6F3186AE}" type="presParOf" srcId="{63967C9B-7F67-43FE-9B68-B5C1CE2BD96D}" destId="{2FC4C513-9308-4728-909A-9104DEB73F7B}" srcOrd="7" destOrd="0" presId="urn:microsoft.com/office/officeart/2008/layout/VerticalCurvedList"/>
    <dgm:cxn modelId="{E1396AD5-A55A-4276-A233-991A02D168FC}" type="presParOf" srcId="{63967C9B-7F67-43FE-9B68-B5C1CE2BD96D}" destId="{72A13D57-D208-4115-AB0F-BACA57662CF6}" srcOrd="8" destOrd="0" presId="urn:microsoft.com/office/officeart/2008/layout/VerticalCurvedList"/>
    <dgm:cxn modelId="{63B30C56-622D-4965-8AC8-C6BC3124EF89}" type="presParOf" srcId="{72A13D57-D208-4115-AB0F-BACA57662CF6}" destId="{BF9D598B-0494-49F8-BC74-D6CADF116CA3}" srcOrd="0" destOrd="0" presId="urn:microsoft.com/office/officeart/2008/layout/VerticalCurvedList"/>
    <dgm:cxn modelId="{275A89CE-30BD-4546-8512-ADFD051E31AC}" type="presParOf" srcId="{63967C9B-7F67-43FE-9B68-B5C1CE2BD96D}" destId="{5A01F358-B127-4D0F-82A4-97587CFAE8BA}" srcOrd="9" destOrd="0" presId="urn:microsoft.com/office/officeart/2008/layout/VerticalCurvedList"/>
    <dgm:cxn modelId="{AEFA6B71-304B-4531-ADF1-A47A3509FBEE}" type="presParOf" srcId="{63967C9B-7F67-43FE-9B68-B5C1CE2BD96D}" destId="{38C07841-308D-4BA1-B21F-375F9DE9BE7B}" srcOrd="10" destOrd="0" presId="urn:microsoft.com/office/officeart/2008/layout/VerticalCurvedList"/>
    <dgm:cxn modelId="{29331761-56F9-4CDE-B8CF-0DAFDC92F830}" type="presParOf" srcId="{38C07841-308D-4BA1-B21F-375F9DE9BE7B}" destId="{570DDC8E-88BF-4EF0-8098-966BC27B31E5}" srcOrd="0" destOrd="0" presId="urn:microsoft.com/office/officeart/2008/layout/VerticalCurvedList"/>
    <dgm:cxn modelId="{A0AAB6F7-781B-4E3C-BA42-698141804435}" type="presParOf" srcId="{63967C9B-7F67-43FE-9B68-B5C1CE2BD96D}" destId="{300370E7-8623-4AFB-8739-FBA38588DD51}" srcOrd="11" destOrd="0" presId="urn:microsoft.com/office/officeart/2008/layout/VerticalCurvedList"/>
    <dgm:cxn modelId="{AAC5B5D3-57E9-4474-8593-EB43E957D150}" type="presParOf" srcId="{63967C9B-7F67-43FE-9B68-B5C1CE2BD96D}" destId="{E821D2F3-67E8-462C-A6D5-BA3CB98BB5F2}" srcOrd="12" destOrd="0" presId="urn:microsoft.com/office/officeart/2008/layout/VerticalCurvedList"/>
    <dgm:cxn modelId="{3B6A5E20-6F5C-4C63-ABBB-175DA5206588}" type="presParOf" srcId="{E821D2F3-67E8-462C-A6D5-BA3CB98BB5F2}" destId="{C65061E0-8F19-4CE3-96CE-FA98BCCB55C4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97472A-1D18-4828-8F7E-116E70DA49F6}">
      <dsp:nvSpPr>
        <dsp:cNvPr id="0" name=""/>
        <dsp:cNvSpPr/>
      </dsp:nvSpPr>
      <dsp:spPr>
        <a:xfrm>
          <a:off x="-6227125" y="-952635"/>
          <a:ext cx="7412452" cy="7412452"/>
        </a:xfrm>
        <a:prstGeom prst="blockArc">
          <a:avLst>
            <a:gd name="adj1" fmla="val 18900000"/>
            <a:gd name="adj2" fmla="val 2700000"/>
            <a:gd name="adj3" fmla="val 291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73EAB3-2975-4EF6-B1AB-F4027D367588}">
      <dsp:nvSpPr>
        <dsp:cNvPr id="0" name=""/>
        <dsp:cNvSpPr/>
      </dsp:nvSpPr>
      <dsp:spPr>
        <a:xfrm>
          <a:off x="441347" y="290008"/>
          <a:ext cx="8260990" cy="579796"/>
        </a:xfrm>
        <a:prstGeom prst="rect">
          <a:avLst/>
        </a:prstGeom>
        <a:solidFill>
          <a:schemeClr val="bg2">
            <a:lumMod val="90000"/>
          </a:schemeClr>
        </a:solidFill>
        <a:ln>
          <a:noFill/>
        </a:ln>
        <a:effectLst>
          <a:softEdge rad="12700"/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60213" tIns="35560" rIns="35560" bIns="3556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400" kern="1200" dirty="0">
              <a:solidFill>
                <a:schemeClr val="tx2">
                  <a:lumMod val="50000"/>
                </a:schemeClr>
              </a:solidFill>
              <a:latin typeface="Arial Rounded MT Bold" panose="020F0704030504030204" pitchFamily="34" charset="0"/>
            </a:rPr>
            <a:t>Gestionar los procesos relacionados con el ingreso, permanencia y retiro de los servidores públicos de la administración departamental – nivel central</a:t>
          </a:r>
          <a:endParaRPr lang="es-CO" sz="1400" kern="1200" dirty="0">
            <a:solidFill>
              <a:schemeClr val="tx2">
                <a:lumMod val="50000"/>
              </a:schemeClr>
            </a:solidFill>
            <a:latin typeface="Arial Rounded MT Bold" panose="020F0704030504030204" pitchFamily="34" charset="0"/>
          </a:endParaRPr>
        </a:p>
      </dsp:txBody>
      <dsp:txXfrm>
        <a:off x="441347" y="290008"/>
        <a:ext cx="8260990" cy="579796"/>
      </dsp:txXfrm>
    </dsp:sp>
    <dsp:sp modelId="{8BA57592-2BE5-48EE-8239-F848A71E68E7}">
      <dsp:nvSpPr>
        <dsp:cNvPr id="0" name=""/>
        <dsp:cNvSpPr/>
      </dsp:nvSpPr>
      <dsp:spPr>
        <a:xfrm>
          <a:off x="78974" y="217533"/>
          <a:ext cx="724745" cy="724745"/>
        </a:xfrm>
        <a:prstGeom prst="ellipse">
          <a:avLst/>
        </a:prstGeom>
        <a:gradFill flip="none" rotWithShape="0">
          <a:gsLst>
            <a:gs pos="0">
              <a:schemeClr val="accent1">
                <a:lumMod val="60000"/>
                <a:lumOff val="40000"/>
                <a:tint val="66000"/>
                <a:satMod val="160000"/>
              </a:schemeClr>
            </a:gs>
            <a:gs pos="50000">
              <a:schemeClr val="accent1">
                <a:lumMod val="60000"/>
                <a:lumOff val="40000"/>
                <a:tint val="44500"/>
                <a:satMod val="160000"/>
              </a:schemeClr>
            </a:gs>
            <a:gs pos="100000">
              <a:schemeClr val="accent1">
                <a:lumMod val="60000"/>
                <a:lumOff val="40000"/>
                <a:tint val="23500"/>
                <a:satMod val="160000"/>
              </a:schemeClr>
            </a:gs>
          </a:gsLst>
          <a:path path="circle">
            <a:fillToRect l="50000" t="50000" r="50000" b="50000"/>
          </a:path>
          <a:tileRect/>
        </a:gra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2700" prstMaterial="flat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653D2AB-DA13-47EB-81B8-7047E0A5125E}">
      <dsp:nvSpPr>
        <dsp:cNvPr id="0" name=""/>
        <dsp:cNvSpPr/>
      </dsp:nvSpPr>
      <dsp:spPr>
        <a:xfrm>
          <a:off x="918269" y="1159592"/>
          <a:ext cx="7784068" cy="579796"/>
        </a:xfrm>
        <a:prstGeom prst="rect">
          <a:avLst/>
        </a:prstGeom>
        <a:solidFill>
          <a:schemeClr val="bg2">
            <a:lumMod val="90000"/>
          </a:schemeClr>
        </a:solidFill>
        <a:ln>
          <a:noFill/>
        </a:ln>
        <a:effectLst>
          <a:softEdge rad="12700"/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60213" tIns="35560" rIns="35560" bIns="3556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400" kern="1200" dirty="0">
              <a:solidFill>
                <a:schemeClr val="tx2">
                  <a:lumMod val="50000"/>
                </a:schemeClr>
              </a:solidFill>
              <a:latin typeface="Arial Rounded MT Bold" panose="020F0704030504030204" pitchFamily="34" charset="0"/>
            </a:rPr>
            <a:t>Expedir las certificaciones de conformidad con la información que reposa en las historias laborales</a:t>
          </a:r>
          <a:endParaRPr lang="es-CO" sz="1400" kern="1200" dirty="0">
            <a:solidFill>
              <a:schemeClr val="tx2">
                <a:lumMod val="50000"/>
              </a:schemeClr>
            </a:solidFill>
            <a:latin typeface="Arial Rounded MT Bold" panose="020F0704030504030204" pitchFamily="34" charset="0"/>
          </a:endParaRPr>
        </a:p>
      </dsp:txBody>
      <dsp:txXfrm>
        <a:off x="918269" y="1159592"/>
        <a:ext cx="7784068" cy="579796"/>
      </dsp:txXfrm>
    </dsp:sp>
    <dsp:sp modelId="{428D0C8F-70E9-47FD-B491-2EA07DC71E96}">
      <dsp:nvSpPr>
        <dsp:cNvPr id="0" name=""/>
        <dsp:cNvSpPr/>
      </dsp:nvSpPr>
      <dsp:spPr>
        <a:xfrm>
          <a:off x="555896" y="1087117"/>
          <a:ext cx="724745" cy="724745"/>
        </a:xfrm>
        <a:prstGeom prst="ellipse">
          <a:avLst/>
        </a:prstGeom>
        <a:gradFill flip="none" rotWithShape="0">
          <a:gsLst>
            <a:gs pos="0">
              <a:schemeClr val="accent1">
                <a:lumMod val="60000"/>
                <a:lumOff val="40000"/>
                <a:tint val="66000"/>
                <a:satMod val="160000"/>
              </a:schemeClr>
            </a:gs>
            <a:gs pos="50000">
              <a:schemeClr val="accent1">
                <a:lumMod val="60000"/>
                <a:lumOff val="40000"/>
                <a:tint val="44500"/>
                <a:satMod val="160000"/>
              </a:schemeClr>
            </a:gs>
            <a:gs pos="100000">
              <a:schemeClr val="accent1">
                <a:lumMod val="60000"/>
                <a:lumOff val="40000"/>
                <a:tint val="23500"/>
                <a:satMod val="160000"/>
              </a:schemeClr>
            </a:gs>
          </a:gsLst>
          <a:path path="circle">
            <a:fillToRect l="50000" t="50000" r="50000" b="50000"/>
          </a:path>
          <a:tileRect/>
        </a:gra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2700" prstMaterial="flat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32F1F53-B370-4BC9-8C75-96FAA4A093E8}">
      <dsp:nvSpPr>
        <dsp:cNvPr id="0" name=""/>
        <dsp:cNvSpPr/>
      </dsp:nvSpPr>
      <dsp:spPr>
        <a:xfrm>
          <a:off x="1136353" y="2029176"/>
          <a:ext cx="7565984" cy="579796"/>
        </a:xfrm>
        <a:prstGeom prst="rect">
          <a:avLst/>
        </a:prstGeom>
        <a:solidFill>
          <a:schemeClr val="bg2">
            <a:lumMod val="90000"/>
          </a:schemeClr>
        </a:solidFill>
        <a:ln>
          <a:noFill/>
        </a:ln>
        <a:effectLst>
          <a:softEdge rad="12700"/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60213" tIns="35560" rIns="35560" bIns="3556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400" kern="1200" dirty="0">
              <a:solidFill>
                <a:schemeClr val="tx2">
                  <a:lumMod val="50000"/>
                </a:schemeClr>
              </a:solidFill>
              <a:latin typeface="Arial Rounded MT Bold" panose="020F0704030504030204" pitchFamily="34" charset="0"/>
            </a:rPr>
            <a:t>Gestionar las solicitudes de inscripción, actualización y cancelación del registro público de carrera administrativa de los servidores públicos del nivel central ante la Comisión Nacional del Servicio Civil</a:t>
          </a:r>
          <a:endParaRPr lang="es-CO" sz="1400" kern="1200" dirty="0">
            <a:solidFill>
              <a:schemeClr val="tx2">
                <a:lumMod val="50000"/>
              </a:schemeClr>
            </a:solidFill>
            <a:latin typeface="Arial Rounded MT Bold" panose="020F0704030504030204" pitchFamily="34" charset="0"/>
          </a:endParaRPr>
        </a:p>
      </dsp:txBody>
      <dsp:txXfrm>
        <a:off x="1136353" y="2029176"/>
        <a:ext cx="7565984" cy="579796"/>
      </dsp:txXfrm>
    </dsp:sp>
    <dsp:sp modelId="{9D4977A3-1035-40CC-8950-37893C7F669D}">
      <dsp:nvSpPr>
        <dsp:cNvPr id="0" name=""/>
        <dsp:cNvSpPr/>
      </dsp:nvSpPr>
      <dsp:spPr>
        <a:xfrm>
          <a:off x="773980" y="1956701"/>
          <a:ext cx="724745" cy="724745"/>
        </a:xfrm>
        <a:prstGeom prst="ellipse">
          <a:avLst/>
        </a:prstGeom>
        <a:gradFill flip="none" rotWithShape="0">
          <a:gsLst>
            <a:gs pos="0">
              <a:schemeClr val="accent1">
                <a:lumMod val="60000"/>
                <a:lumOff val="40000"/>
                <a:tint val="66000"/>
                <a:satMod val="160000"/>
              </a:schemeClr>
            </a:gs>
            <a:gs pos="50000">
              <a:schemeClr val="accent1">
                <a:lumMod val="60000"/>
                <a:lumOff val="40000"/>
                <a:tint val="44500"/>
                <a:satMod val="160000"/>
              </a:schemeClr>
            </a:gs>
            <a:gs pos="100000">
              <a:schemeClr val="accent1">
                <a:lumMod val="60000"/>
                <a:lumOff val="40000"/>
                <a:tint val="23500"/>
                <a:satMod val="160000"/>
              </a:schemeClr>
            </a:gs>
          </a:gsLst>
          <a:path path="circle">
            <a:fillToRect l="50000" t="50000" r="50000" b="50000"/>
          </a:path>
          <a:tileRect/>
        </a:gra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2700" prstMaterial="flat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FC4C513-9308-4728-909A-9104DEB73F7B}">
      <dsp:nvSpPr>
        <dsp:cNvPr id="0" name=""/>
        <dsp:cNvSpPr/>
      </dsp:nvSpPr>
      <dsp:spPr>
        <a:xfrm>
          <a:off x="1136353" y="2898209"/>
          <a:ext cx="7565984" cy="579796"/>
        </a:xfrm>
        <a:prstGeom prst="rect">
          <a:avLst/>
        </a:prstGeom>
        <a:solidFill>
          <a:schemeClr val="bg2">
            <a:lumMod val="90000"/>
          </a:schemeClr>
        </a:solidFill>
        <a:ln>
          <a:noFill/>
        </a:ln>
        <a:effectLst>
          <a:softEdge rad="12700"/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60213" tIns="35560" rIns="35560" bIns="3556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400" kern="1200" dirty="0">
              <a:solidFill>
                <a:schemeClr val="tx2">
                  <a:lumMod val="50000"/>
                </a:schemeClr>
              </a:solidFill>
              <a:latin typeface="Arial Rounded MT Bold" panose="020F0704030504030204" pitchFamily="34" charset="0"/>
            </a:rPr>
            <a:t>Administrar el ciclo de vida de las historias laborales de los servidores públicos del nivel central</a:t>
          </a:r>
          <a:endParaRPr lang="es-CO" sz="1400" kern="1200" dirty="0">
            <a:solidFill>
              <a:schemeClr val="tx2">
                <a:lumMod val="50000"/>
              </a:schemeClr>
            </a:solidFill>
            <a:latin typeface="Arial Rounded MT Bold" panose="020F0704030504030204" pitchFamily="34" charset="0"/>
          </a:endParaRPr>
        </a:p>
      </dsp:txBody>
      <dsp:txXfrm>
        <a:off x="1136353" y="2898209"/>
        <a:ext cx="7565984" cy="579796"/>
      </dsp:txXfrm>
    </dsp:sp>
    <dsp:sp modelId="{BF9D598B-0494-49F8-BC74-D6CADF116CA3}">
      <dsp:nvSpPr>
        <dsp:cNvPr id="0" name=""/>
        <dsp:cNvSpPr/>
      </dsp:nvSpPr>
      <dsp:spPr>
        <a:xfrm>
          <a:off x="773980" y="2825735"/>
          <a:ext cx="724745" cy="724745"/>
        </a:xfrm>
        <a:prstGeom prst="ellipse">
          <a:avLst/>
        </a:prstGeom>
        <a:gradFill flip="none" rotWithShape="0">
          <a:gsLst>
            <a:gs pos="0">
              <a:schemeClr val="accent1">
                <a:lumMod val="60000"/>
                <a:lumOff val="40000"/>
                <a:tint val="66000"/>
                <a:satMod val="160000"/>
              </a:schemeClr>
            </a:gs>
            <a:gs pos="50000">
              <a:schemeClr val="accent1">
                <a:lumMod val="60000"/>
                <a:lumOff val="40000"/>
                <a:tint val="44500"/>
                <a:satMod val="160000"/>
              </a:schemeClr>
            </a:gs>
            <a:gs pos="100000">
              <a:schemeClr val="accent1">
                <a:lumMod val="60000"/>
                <a:lumOff val="40000"/>
                <a:tint val="23500"/>
                <a:satMod val="160000"/>
              </a:schemeClr>
            </a:gs>
          </a:gsLst>
          <a:path path="circle">
            <a:fillToRect l="50000" t="50000" r="50000" b="50000"/>
          </a:path>
          <a:tileRect/>
        </a:gra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2700" prstMaterial="flat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A01F358-B127-4D0F-82A4-97587CFAE8BA}">
      <dsp:nvSpPr>
        <dsp:cNvPr id="0" name=""/>
        <dsp:cNvSpPr/>
      </dsp:nvSpPr>
      <dsp:spPr>
        <a:xfrm>
          <a:off x="918269" y="3767793"/>
          <a:ext cx="7784068" cy="579796"/>
        </a:xfrm>
        <a:prstGeom prst="rect">
          <a:avLst/>
        </a:prstGeom>
        <a:solidFill>
          <a:schemeClr val="bg2">
            <a:lumMod val="90000"/>
          </a:schemeClr>
        </a:solidFill>
        <a:ln>
          <a:noFill/>
        </a:ln>
        <a:effectLst>
          <a:softEdge rad="12700"/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60213" tIns="35560" rIns="35560" bIns="3556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400" kern="1200" dirty="0">
              <a:solidFill>
                <a:schemeClr val="tx2">
                  <a:lumMod val="50000"/>
                </a:schemeClr>
              </a:solidFill>
              <a:latin typeface="Arial Rounded MT Bold" panose="020F0704030504030204" pitchFamily="34" charset="0"/>
            </a:rPr>
            <a:t>Gestionar y tramitar las novedades de la administración del talento humano relacionadas con las entidades descentralizadas del orden departamental en las cuales se tenga la competencia</a:t>
          </a:r>
          <a:endParaRPr lang="es-CO" sz="1400" kern="1200" dirty="0">
            <a:solidFill>
              <a:schemeClr val="tx2">
                <a:lumMod val="50000"/>
              </a:schemeClr>
            </a:solidFill>
            <a:latin typeface="Arial Rounded MT Bold" panose="020F0704030504030204" pitchFamily="34" charset="0"/>
          </a:endParaRPr>
        </a:p>
      </dsp:txBody>
      <dsp:txXfrm>
        <a:off x="918269" y="3767793"/>
        <a:ext cx="7784068" cy="579796"/>
      </dsp:txXfrm>
    </dsp:sp>
    <dsp:sp modelId="{570DDC8E-88BF-4EF0-8098-966BC27B31E5}">
      <dsp:nvSpPr>
        <dsp:cNvPr id="0" name=""/>
        <dsp:cNvSpPr/>
      </dsp:nvSpPr>
      <dsp:spPr>
        <a:xfrm>
          <a:off x="555896" y="3695319"/>
          <a:ext cx="724745" cy="724745"/>
        </a:xfrm>
        <a:prstGeom prst="ellipse">
          <a:avLst/>
        </a:prstGeom>
        <a:gradFill flip="none" rotWithShape="0">
          <a:gsLst>
            <a:gs pos="0">
              <a:schemeClr val="accent1">
                <a:lumMod val="60000"/>
                <a:lumOff val="40000"/>
                <a:tint val="66000"/>
                <a:satMod val="160000"/>
              </a:schemeClr>
            </a:gs>
            <a:gs pos="50000">
              <a:schemeClr val="accent1">
                <a:lumMod val="60000"/>
                <a:lumOff val="40000"/>
                <a:tint val="44500"/>
                <a:satMod val="160000"/>
              </a:schemeClr>
            </a:gs>
            <a:gs pos="100000">
              <a:schemeClr val="accent1">
                <a:lumMod val="60000"/>
                <a:lumOff val="40000"/>
                <a:tint val="23500"/>
                <a:satMod val="160000"/>
              </a:schemeClr>
            </a:gs>
          </a:gsLst>
          <a:path path="circle">
            <a:fillToRect l="50000" t="50000" r="50000" b="50000"/>
          </a:path>
          <a:tileRect/>
        </a:gra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2700" prstMaterial="flat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00370E7-8623-4AFB-8739-FBA38588DD51}">
      <dsp:nvSpPr>
        <dsp:cNvPr id="0" name=""/>
        <dsp:cNvSpPr/>
      </dsp:nvSpPr>
      <dsp:spPr>
        <a:xfrm>
          <a:off x="441347" y="4637377"/>
          <a:ext cx="8260990" cy="579796"/>
        </a:xfrm>
        <a:prstGeom prst="rect">
          <a:avLst/>
        </a:prstGeom>
        <a:solidFill>
          <a:schemeClr val="bg2">
            <a:lumMod val="90000"/>
          </a:schemeClr>
        </a:solidFill>
        <a:ln>
          <a:noFill/>
        </a:ln>
        <a:effectLst>
          <a:softEdge rad="12700"/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60213" tIns="35560" rIns="35560" bIns="3556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400" kern="1200" dirty="0">
              <a:solidFill>
                <a:schemeClr val="tx2">
                  <a:lumMod val="50000"/>
                </a:schemeClr>
              </a:solidFill>
              <a:latin typeface="Arial Rounded MT Bold" panose="020F0704030504030204" pitchFamily="34" charset="0"/>
            </a:rPr>
            <a:t>Garantizar el registro y la actualización de la información de los servidores públicos en el Sistema de Información y Gestión del Empleo Público – SIGEP</a:t>
          </a:r>
          <a:endParaRPr lang="es-CO" sz="1400" kern="1200" dirty="0">
            <a:solidFill>
              <a:schemeClr val="tx2">
                <a:lumMod val="50000"/>
              </a:schemeClr>
            </a:solidFill>
            <a:latin typeface="Arial Rounded MT Bold" panose="020F0704030504030204" pitchFamily="34" charset="0"/>
          </a:endParaRPr>
        </a:p>
      </dsp:txBody>
      <dsp:txXfrm>
        <a:off x="441347" y="4637377"/>
        <a:ext cx="8260990" cy="579796"/>
      </dsp:txXfrm>
    </dsp:sp>
    <dsp:sp modelId="{C65061E0-8F19-4CE3-96CE-FA98BCCB55C4}">
      <dsp:nvSpPr>
        <dsp:cNvPr id="0" name=""/>
        <dsp:cNvSpPr/>
      </dsp:nvSpPr>
      <dsp:spPr>
        <a:xfrm>
          <a:off x="78974" y="4564903"/>
          <a:ext cx="724745" cy="724745"/>
        </a:xfrm>
        <a:prstGeom prst="ellipse">
          <a:avLst/>
        </a:prstGeom>
        <a:gradFill flip="none" rotWithShape="0">
          <a:gsLst>
            <a:gs pos="0">
              <a:schemeClr val="accent1">
                <a:lumMod val="60000"/>
                <a:lumOff val="40000"/>
                <a:tint val="66000"/>
                <a:satMod val="160000"/>
              </a:schemeClr>
            </a:gs>
            <a:gs pos="50000">
              <a:schemeClr val="accent1">
                <a:lumMod val="60000"/>
                <a:lumOff val="40000"/>
                <a:tint val="44500"/>
                <a:satMod val="160000"/>
              </a:schemeClr>
            </a:gs>
            <a:gs pos="100000">
              <a:schemeClr val="accent1">
                <a:lumMod val="60000"/>
                <a:lumOff val="40000"/>
                <a:tint val="23500"/>
                <a:satMod val="160000"/>
              </a:schemeClr>
            </a:gs>
          </a:gsLst>
          <a:path path="circle">
            <a:fillToRect l="50000" t="50000" r="50000" b="50000"/>
          </a:path>
          <a:tileRect/>
        </a:gra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2700" prstMaterial="flat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encabezado 1">
            <a:extLst>
              <a:ext uri="{FF2B5EF4-FFF2-40B4-BE49-F238E27FC236}">
                <a16:creationId xmlns:a16="http://schemas.microsoft.com/office/drawing/2014/main" id="{E62FF6B6-4F8A-40F7-B5F4-FC3996824D7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3408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pPr rtl="0"/>
            <a:endParaRPr lang="es-E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910A999-F365-48DF-976A-0517FE04544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3408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pPr rtl="0"/>
            <a:fld id="{4788D56A-B8AF-4D94-9DE9-A106499E590D}" type="datetime1">
              <a:rPr lang="es-ES" smtClean="0"/>
              <a:t>29/08/2025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8735C90-ADBF-4B9E-BE88-E1C8F83EB4D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772669"/>
            <a:ext cx="3037840" cy="463407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pPr rtl="0"/>
            <a:endParaRPr lang="es-ES"/>
          </a:p>
        </p:txBody>
      </p:sp>
      <p:sp>
        <p:nvSpPr>
          <p:cNvPr id="5" name="Marcador de posición de número de diapositiva 4">
            <a:extLst>
              <a:ext uri="{FF2B5EF4-FFF2-40B4-BE49-F238E27FC236}">
                <a16:creationId xmlns:a16="http://schemas.microsoft.com/office/drawing/2014/main" id="{82506A01-6D0A-45EF-A584-05A3361D66F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938" y="8772669"/>
            <a:ext cx="3037840" cy="463407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pPr rtl="0"/>
            <a:fld id="{0831430A-4AA4-45C8-AC23-CD6B61C41A4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5990097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3408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pPr rtl="0"/>
            <a:endParaRPr lang="es-ES" noProof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3408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pPr rtl="0"/>
            <a:fld id="{E7FB6AEF-056A-4C82-A275-3A606C42F0EE}" type="datetime1">
              <a:rPr lang="es-ES" noProof="0" smtClean="0"/>
              <a:t>29/08/2025</a:t>
            </a:fld>
            <a:endParaRPr lang="es-ES" noProof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33425" y="1154113"/>
            <a:ext cx="5543550" cy="3117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30" tIns="46415" rIns="92830" bIns="46415" rtlCol="0" anchor="ctr"/>
          <a:lstStyle/>
          <a:p>
            <a:pPr rtl="0"/>
            <a:endParaRPr lang="es-ES" noProof="0"/>
          </a:p>
        </p:txBody>
      </p:sp>
      <p:sp>
        <p:nvSpPr>
          <p:cNvPr id="5" name="Marcador de posición de notas 4"/>
          <p:cNvSpPr>
            <a:spLocks noGrp="1"/>
          </p:cNvSpPr>
          <p:nvPr>
            <p:ph type="body" sz="quarter" idx="3"/>
          </p:nvPr>
        </p:nvSpPr>
        <p:spPr>
          <a:xfrm>
            <a:off x="701040" y="4444861"/>
            <a:ext cx="5608320" cy="3636705"/>
          </a:xfrm>
          <a:prstGeom prst="rect">
            <a:avLst/>
          </a:prstGeom>
        </p:spPr>
        <p:txBody>
          <a:bodyPr vert="horz" lIns="92830" tIns="46415" rIns="92830" bIns="46415" rtlCol="0"/>
          <a:lstStyle/>
          <a:p>
            <a:pPr lvl="0" rtl="0"/>
            <a:r>
              <a:rPr lang="es-ES" noProof="0"/>
              <a:t>Editar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772669"/>
            <a:ext cx="3037840" cy="463407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pPr rtl="0"/>
            <a:endParaRPr lang="es-ES" noProof="0"/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938" y="8772669"/>
            <a:ext cx="3037840" cy="463407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pPr rtl="0"/>
            <a:fld id="{1734D747-9380-41EE-9946-EC9EC0CA5D1E}" type="slidenum">
              <a:rPr lang="es-ES" noProof="0" smtClean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382772710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ción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s-ES"/>
          </a:p>
        </p:txBody>
      </p:sp>
      <p:sp>
        <p:nvSpPr>
          <p:cNvPr id="4" name="Marcador de posición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1734D747-9380-41EE-9946-EC9EC0CA5D1E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439355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ción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s-ES"/>
          </a:p>
        </p:txBody>
      </p:sp>
      <p:sp>
        <p:nvSpPr>
          <p:cNvPr id="4" name="Marcador de posición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1734D747-9380-41EE-9946-EC9EC0CA5D1E}" type="slidenum">
              <a:rPr lang="es-ES" smtClean="0"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6814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ción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s-ES"/>
          </a:p>
        </p:txBody>
      </p:sp>
      <p:sp>
        <p:nvSpPr>
          <p:cNvPr id="4" name="Marcador de posición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1734D747-9380-41EE-9946-EC9EC0CA5D1E}" type="slidenum">
              <a:rPr lang="es-ES" smtClean="0"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50963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ción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s-ES"/>
          </a:p>
        </p:txBody>
      </p:sp>
      <p:sp>
        <p:nvSpPr>
          <p:cNvPr id="4" name="Marcador de posición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1734D747-9380-41EE-9946-EC9EC0CA5D1E}" type="slidenum">
              <a:rPr lang="es-ES" smtClean="0"/>
              <a:t>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235783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ción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s-ES"/>
          </a:p>
        </p:txBody>
      </p:sp>
      <p:sp>
        <p:nvSpPr>
          <p:cNvPr id="4" name="Marcador de posición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1734D747-9380-41EE-9946-EC9EC0CA5D1E}" type="slidenum">
              <a:rPr lang="es-ES" smtClean="0"/>
              <a:t>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411213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ción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1734D747-9380-41EE-9946-EC9EC0CA5D1E}" type="slidenum">
              <a:rPr lang="es-ES" smtClean="0"/>
              <a:t>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898078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ción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1734D747-9380-41EE-9946-EC9EC0CA5D1E}" type="slidenum">
              <a:rPr lang="es-ES" smtClean="0"/>
              <a:t>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851866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ción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1734D747-9380-41EE-9946-EC9EC0CA5D1E}" type="slidenum">
              <a:rPr lang="es-ES" smtClean="0"/>
              <a:t>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6919852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ción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s-ES"/>
          </a:p>
        </p:txBody>
      </p:sp>
      <p:sp>
        <p:nvSpPr>
          <p:cNvPr id="4" name="Marcador de posición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1734D747-9380-41EE-9946-EC9EC0CA5D1E}" type="slidenum">
              <a:rPr lang="es-ES" smtClean="0"/>
              <a:t>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582711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ángulo 20">
            <a:extLst>
              <a:ext uri="{FF2B5EF4-FFF2-40B4-BE49-F238E27FC236}">
                <a16:creationId xmlns:a16="http://schemas.microsoft.com/office/drawing/2014/main" id="{6E739168-A5E8-443A-B392-7AD4CF8977AD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4CA15AFD-4983-47DD-9ED0-D3B27E5A096F}"/>
              </a:ext>
            </a:extLst>
          </p:cNvPr>
          <p:cNvGrpSpPr/>
          <p:nvPr userDrawn="1"/>
        </p:nvGrpSpPr>
        <p:grpSpPr>
          <a:xfrm>
            <a:off x="-1604709" y="-3756"/>
            <a:ext cx="13796710" cy="6861756"/>
            <a:chOff x="-1604709" y="-3756"/>
            <a:chExt cx="13796710" cy="6861756"/>
          </a:xfrm>
        </p:grpSpPr>
        <p:grpSp>
          <p:nvGrpSpPr>
            <p:cNvPr id="8" name="Grupo 7">
              <a:extLst>
                <a:ext uri="{FF2B5EF4-FFF2-40B4-BE49-F238E27FC236}">
                  <a16:creationId xmlns:a16="http://schemas.microsoft.com/office/drawing/2014/main" id="{2222D5E2-E9B4-4180-98B8-4E514C9ADB28}"/>
                </a:ext>
              </a:extLst>
            </p:cNvPr>
            <p:cNvGrpSpPr/>
            <p:nvPr/>
          </p:nvGrpSpPr>
          <p:grpSpPr>
            <a:xfrm>
              <a:off x="-16298" y="0"/>
              <a:ext cx="12208299" cy="6858000"/>
              <a:chOff x="-16298" y="0"/>
              <a:chExt cx="12208299" cy="6858000"/>
            </a:xfrm>
          </p:grpSpPr>
          <p:sp>
            <p:nvSpPr>
              <p:cNvPr id="15" name="Forma libre: Forma 14">
                <a:extLst>
                  <a:ext uri="{FF2B5EF4-FFF2-40B4-BE49-F238E27FC236}">
                    <a16:creationId xmlns:a16="http://schemas.microsoft.com/office/drawing/2014/main" id="{41E10E1E-5268-4F03-BA64-07E19DE26739}"/>
                  </a:ext>
                </a:extLst>
              </p:cNvPr>
              <p:cNvSpPr/>
              <p:nvPr/>
            </p:nvSpPr>
            <p:spPr>
              <a:xfrm flipH="1">
                <a:off x="-16297" y="0"/>
                <a:ext cx="12208298" cy="6858000"/>
              </a:xfrm>
              <a:custGeom>
                <a:avLst/>
                <a:gdLst>
                  <a:gd name="connsiteX0" fmla="*/ 8574289 w 12208298"/>
                  <a:gd name="connsiteY0" fmla="*/ 0 h 6858000"/>
                  <a:gd name="connsiteX1" fmla="*/ 0 w 12208298"/>
                  <a:gd name="connsiteY1" fmla="*/ 0 h 6858000"/>
                  <a:gd name="connsiteX2" fmla="*/ 0 w 12208298"/>
                  <a:gd name="connsiteY2" fmla="*/ 6858000 h 6858000"/>
                  <a:gd name="connsiteX3" fmla="*/ 532109 w 12208298"/>
                  <a:gd name="connsiteY3" fmla="*/ 6858000 h 6858000"/>
                  <a:gd name="connsiteX4" fmla="*/ 11495317 w 12208298"/>
                  <a:gd name="connsiteY4" fmla="*/ 6858000 h 6858000"/>
                  <a:gd name="connsiteX5" fmla="*/ 12208298 w 12208298"/>
                  <a:gd name="connsiteY5" fmla="*/ 6858000 h 6858000"/>
                  <a:gd name="connsiteX6" fmla="*/ 12208298 w 12208298"/>
                  <a:gd name="connsiteY6" fmla="*/ 3146781 h 6858000"/>
                  <a:gd name="connsiteX7" fmla="*/ 10353284 w 12208298"/>
                  <a:gd name="connsiteY7" fmla="*/ 1291767 h 6858000"/>
                  <a:gd name="connsiteX8" fmla="*/ 9866056 w 12208298"/>
                  <a:gd name="connsiteY8" fmla="*/ 1291767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2208298" h="6858000">
                    <a:moveTo>
                      <a:pt x="8574289" y="0"/>
                    </a:moveTo>
                    <a:lnTo>
                      <a:pt x="0" y="0"/>
                    </a:lnTo>
                    <a:lnTo>
                      <a:pt x="0" y="6858000"/>
                    </a:lnTo>
                    <a:lnTo>
                      <a:pt x="532109" y="6858000"/>
                    </a:lnTo>
                    <a:lnTo>
                      <a:pt x="11495317" y="6858000"/>
                    </a:lnTo>
                    <a:lnTo>
                      <a:pt x="12208298" y="6858000"/>
                    </a:lnTo>
                    <a:lnTo>
                      <a:pt x="12208298" y="3146781"/>
                    </a:lnTo>
                    <a:lnTo>
                      <a:pt x="10353284" y="1291767"/>
                    </a:lnTo>
                    <a:lnTo>
                      <a:pt x="9866056" y="1291767"/>
                    </a:lnTo>
                    <a:close/>
                  </a:path>
                </a:pathLst>
              </a:custGeom>
              <a:solidFill>
                <a:schemeClr val="accent2">
                  <a:alpha val="74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s-ES" noProof="0"/>
              </a:p>
            </p:txBody>
          </p:sp>
          <p:sp>
            <p:nvSpPr>
              <p:cNvPr id="16" name="Forma libre: Forma 15">
                <a:extLst>
                  <a:ext uri="{FF2B5EF4-FFF2-40B4-BE49-F238E27FC236}">
                    <a16:creationId xmlns:a16="http://schemas.microsoft.com/office/drawing/2014/main" id="{B989C45D-BDFF-418F-BE79-03FF70015770}"/>
                  </a:ext>
                </a:extLst>
              </p:cNvPr>
              <p:cNvSpPr/>
              <p:nvPr/>
            </p:nvSpPr>
            <p:spPr>
              <a:xfrm rot="5400000" flipH="1" flipV="1">
                <a:off x="2667000" y="-2667001"/>
                <a:ext cx="6858000" cy="12192002"/>
              </a:xfrm>
              <a:custGeom>
                <a:avLst/>
                <a:gdLst>
                  <a:gd name="connsiteX0" fmla="*/ 6858000 w 6858000"/>
                  <a:gd name="connsiteY0" fmla="*/ 3871658 h 12192002"/>
                  <a:gd name="connsiteX1" fmla="*/ 6858000 w 6858000"/>
                  <a:gd name="connsiteY1" fmla="*/ 12192002 h 12192002"/>
                  <a:gd name="connsiteX2" fmla="*/ 5363029 w 6858000"/>
                  <a:gd name="connsiteY2" fmla="*/ 12192002 h 12192002"/>
                  <a:gd name="connsiteX3" fmla="*/ 5363029 w 6858000"/>
                  <a:gd name="connsiteY3" fmla="*/ 12192000 h 12192002"/>
                  <a:gd name="connsiteX4" fmla="*/ 0 w 6858000"/>
                  <a:gd name="connsiteY4" fmla="*/ 12192000 h 12192002"/>
                  <a:gd name="connsiteX5" fmla="*/ 0 w 6858000"/>
                  <a:gd name="connsiteY5" fmla="*/ 0 h 12192002"/>
                  <a:gd name="connsiteX6" fmla="*/ 3539398 w 6858000"/>
                  <a:gd name="connsiteY6" fmla="*/ 0 h 12192002"/>
                  <a:gd name="connsiteX7" fmla="*/ 5566229 w 6858000"/>
                  <a:gd name="connsiteY7" fmla="*/ 2026831 h 12192002"/>
                  <a:gd name="connsiteX8" fmla="*/ 5566229 w 6858000"/>
                  <a:gd name="connsiteY8" fmla="*/ 2575538 h 12192002"/>
                  <a:gd name="connsiteX9" fmla="*/ 6858000 w 6858000"/>
                  <a:gd name="connsiteY9" fmla="*/ 3871657 h 12192002"/>
                  <a:gd name="connsiteX10" fmla="*/ 5566229 w 6858000"/>
                  <a:gd name="connsiteY10" fmla="*/ 3871657 h 12192002"/>
                  <a:gd name="connsiteX11" fmla="*/ 5566229 w 6858000"/>
                  <a:gd name="connsiteY11" fmla="*/ 3871658 h 121920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6858000" h="12192002">
                    <a:moveTo>
                      <a:pt x="6858000" y="3871658"/>
                    </a:moveTo>
                    <a:lnTo>
                      <a:pt x="6858000" y="12192002"/>
                    </a:lnTo>
                    <a:lnTo>
                      <a:pt x="5363029" y="12192002"/>
                    </a:lnTo>
                    <a:lnTo>
                      <a:pt x="5363029" y="12192000"/>
                    </a:lnTo>
                    <a:lnTo>
                      <a:pt x="0" y="12192000"/>
                    </a:lnTo>
                    <a:lnTo>
                      <a:pt x="0" y="0"/>
                    </a:lnTo>
                    <a:lnTo>
                      <a:pt x="3539398" y="0"/>
                    </a:lnTo>
                    <a:lnTo>
                      <a:pt x="5566229" y="2026831"/>
                    </a:lnTo>
                    <a:lnTo>
                      <a:pt x="5566229" y="2575538"/>
                    </a:lnTo>
                    <a:lnTo>
                      <a:pt x="6858000" y="3871657"/>
                    </a:lnTo>
                    <a:lnTo>
                      <a:pt x="5566229" y="3871657"/>
                    </a:lnTo>
                    <a:lnTo>
                      <a:pt x="5566229" y="3871658"/>
                    </a:lnTo>
                    <a:close/>
                  </a:path>
                </a:pathLst>
              </a:custGeom>
              <a:pattFill prst="wdDnDiag">
                <a:fgClr>
                  <a:schemeClr val="accent1"/>
                </a:fgClr>
                <a:bgClr>
                  <a:schemeClr val="accent2"/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s-ES" noProof="0"/>
              </a:p>
            </p:txBody>
          </p:sp>
          <p:sp>
            <p:nvSpPr>
              <p:cNvPr id="17" name="Triángulo rectángulo 16">
                <a:extLst>
                  <a:ext uri="{FF2B5EF4-FFF2-40B4-BE49-F238E27FC236}">
                    <a16:creationId xmlns:a16="http://schemas.microsoft.com/office/drawing/2014/main" id="{8DCD5806-2A2F-4ABF-8057-245681C498E6}"/>
                  </a:ext>
                </a:extLst>
              </p:cNvPr>
              <p:cNvSpPr/>
              <p:nvPr/>
            </p:nvSpPr>
            <p:spPr>
              <a:xfrm rot="16200000" flipH="1" flipV="1">
                <a:off x="24625" y="-4746"/>
                <a:ext cx="2819399" cy="2828891"/>
              </a:xfrm>
              <a:prstGeom prst="rtTriangle">
                <a:avLst/>
              </a:prstGeom>
              <a:solidFill>
                <a:schemeClr val="accent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s-ES" noProof="0"/>
              </a:p>
            </p:txBody>
          </p:sp>
          <p:sp>
            <p:nvSpPr>
              <p:cNvPr id="18" name="Triángulo rectángulo 17">
                <a:extLst>
                  <a:ext uri="{FF2B5EF4-FFF2-40B4-BE49-F238E27FC236}">
                    <a16:creationId xmlns:a16="http://schemas.microsoft.com/office/drawing/2014/main" id="{3A93038F-E9E4-4FFD-B3DF-28DB7C2C1490}"/>
                  </a:ext>
                </a:extLst>
              </p:cNvPr>
              <p:cNvSpPr/>
              <p:nvPr/>
            </p:nvSpPr>
            <p:spPr>
              <a:xfrm rot="16200000" flipH="1" flipV="1">
                <a:off x="4418" y="-4422"/>
                <a:ext cx="2627088" cy="2635933"/>
              </a:xfrm>
              <a:prstGeom prst="rtTriangle">
                <a:avLst/>
              </a:prstGeom>
              <a:pattFill prst="dkHorz">
                <a:fgClr>
                  <a:schemeClr val="accent1"/>
                </a:fgClr>
                <a:bgClr>
                  <a:schemeClr val="accent2"/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s-ES" noProof="0"/>
              </a:p>
            </p:txBody>
          </p:sp>
          <p:sp>
            <p:nvSpPr>
              <p:cNvPr id="19" name="Triángulo rectángulo 18">
                <a:extLst>
                  <a:ext uri="{FF2B5EF4-FFF2-40B4-BE49-F238E27FC236}">
                    <a16:creationId xmlns:a16="http://schemas.microsoft.com/office/drawing/2014/main" id="{5DEA1E02-BBD0-4AE3-AF22-433B90272178}"/>
                  </a:ext>
                </a:extLst>
              </p:cNvPr>
              <p:cNvSpPr/>
              <p:nvPr/>
            </p:nvSpPr>
            <p:spPr>
              <a:xfrm rot="16200000" flipH="1" flipV="1">
                <a:off x="-12263" y="-4034"/>
                <a:ext cx="2397087" cy="2405158"/>
              </a:xfrm>
              <a:prstGeom prst="rtTriangle">
                <a:avLst/>
              </a:prstGeom>
              <a:solidFill>
                <a:schemeClr val="accent2">
                  <a:alpha val="48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s-ES" noProof="0"/>
              </a:p>
            </p:txBody>
          </p:sp>
          <p:sp>
            <p:nvSpPr>
              <p:cNvPr id="20" name="Forma libre: Forma 19">
                <a:extLst>
                  <a:ext uri="{FF2B5EF4-FFF2-40B4-BE49-F238E27FC236}">
                    <a16:creationId xmlns:a16="http://schemas.microsoft.com/office/drawing/2014/main" id="{0027A677-9ACB-4264-B148-4806678FB83F}"/>
                  </a:ext>
                </a:extLst>
              </p:cNvPr>
              <p:cNvSpPr/>
              <p:nvPr/>
            </p:nvSpPr>
            <p:spPr>
              <a:xfrm rot="5400000" flipH="1" flipV="1">
                <a:off x="2667000" y="-2667001"/>
                <a:ext cx="6858000" cy="12192002"/>
              </a:xfrm>
              <a:custGeom>
                <a:avLst/>
                <a:gdLst>
                  <a:gd name="connsiteX0" fmla="*/ 6858000 w 6858000"/>
                  <a:gd name="connsiteY0" fmla="*/ 3871658 h 12192002"/>
                  <a:gd name="connsiteX1" fmla="*/ 6858000 w 6858000"/>
                  <a:gd name="connsiteY1" fmla="*/ 12192002 h 12192002"/>
                  <a:gd name="connsiteX2" fmla="*/ 5363029 w 6858000"/>
                  <a:gd name="connsiteY2" fmla="*/ 12192002 h 12192002"/>
                  <a:gd name="connsiteX3" fmla="*/ 5363029 w 6858000"/>
                  <a:gd name="connsiteY3" fmla="*/ 12192000 h 12192002"/>
                  <a:gd name="connsiteX4" fmla="*/ 0 w 6858000"/>
                  <a:gd name="connsiteY4" fmla="*/ 12192000 h 12192002"/>
                  <a:gd name="connsiteX5" fmla="*/ 0 w 6858000"/>
                  <a:gd name="connsiteY5" fmla="*/ 0 h 12192002"/>
                  <a:gd name="connsiteX6" fmla="*/ 3539398 w 6858000"/>
                  <a:gd name="connsiteY6" fmla="*/ 0 h 12192002"/>
                  <a:gd name="connsiteX7" fmla="*/ 5566229 w 6858000"/>
                  <a:gd name="connsiteY7" fmla="*/ 2026831 h 12192002"/>
                  <a:gd name="connsiteX8" fmla="*/ 5566229 w 6858000"/>
                  <a:gd name="connsiteY8" fmla="*/ 2575538 h 12192002"/>
                  <a:gd name="connsiteX9" fmla="*/ 6858000 w 6858000"/>
                  <a:gd name="connsiteY9" fmla="*/ 3871657 h 12192002"/>
                  <a:gd name="connsiteX10" fmla="*/ 5566229 w 6858000"/>
                  <a:gd name="connsiteY10" fmla="*/ 3871657 h 12192002"/>
                  <a:gd name="connsiteX11" fmla="*/ 5566229 w 6858000"/>
                  <a:gd name="connsiteY11" fmla="*/ 3871658 h 121920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6858000" h="12192002">
                    <a:moveTo>
                      <a:pt x="6858000" y="3871658"/>
                    </a:moveTo>
                    <a:lnTo>
                      <a:pt x="6858000" y="12192002"/>
                    </a:lnTo>
                    <a:lnTo>
                      <a:pt x="5363029" y="12192002"/>
                    </a:lnTo>
                    <a:lnTo>
                      <a:pt x="5363029" y="12192000"/>
                    </a:lnTo>
                    <a:lnTo>
                      <a:pt x="0" y="12192000"/>
                    </a:lnTo>
                    <a:lnTo>
                      <a:pt x="0" y="0"/>
                    </a:lnTo>
                    <a:lnTo>
                      <a:pt x="3539398" y="0"/>
                    </a:lnTo>
                    <a:lnTo>
                      <a:pt x="5566229" y="2026831"/>
                    </a:lnTo>
                    <a:lnTo>
                      <a:pt x="5566229" y="2575538"/>
                    </a:lnTo>
                    <a:lnTo>
                      <a:pt x="6858000" y="3871657"/>
                    </a:lnTo>
                    <a:lnTo>
                      <a:pt x="5566229" y="3871657"/>
                    </a:lnTo>
                    <a:lnTo>
                      <a:pt x="5566229" y="3871658"/>
                    </a:lnTo>
                    <a:close/>
                  </a:path>
                </a:pathLst>
              </a:custGeom>
              <a:solidFill>
                <a:schemeClr val="accent1">
                  <a:lumMod val="50000"/>
                  <a:alpha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s-ES" noProof="0"/>
              </a:p>
            </p:txBody>
          </p:sp>
        </p:grpSp>
        <p:sp>
          <p:nvSpPr>
            <p:cNvPr id="9" name="Forma libre: Forma 12">
              <a:extLst>
                <a:ext uri="{FF2B5EF4-FFF2-40B4-BE49-F238E27FC236}">
                  <a16:creationId xmlns:a16="http://schemas.microsoft.com/office/drawing/2014/main" id="{E3AAB79D-382D-4A95-965E-526B6A681DA7}"/>
                </a:ext>
              </a:extLst>
            </p:cNvPr>
            <p:cNvSpPr/>
            <p:nvPr/>
          </p:nvSpPr>
          <p:spPr>
            <a:xfrm rot="18900000" flipH="1">
              <a:off x="-1604709" y="1397837"/>
              <a:ext cx="3211378" cy="3211378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s-ES" noProof="0"/>
            </a:p>
          </p:txBody>
        </p:sp>
        <p:sp>
          <p:nvSpPr>
            <p:cNvPr id="10" name="Forma libre: Forma 9">
              <a:extLst>
                <a:ext uri="{FF2B5EF4-FFF2-40B4-BE49-F238E27FC236}">
                  <a16:creationId xmlns:a16="http://schemas.microsoft.com/office/drawing/2014/main" id="{C0A22127-2B4A-4B15-B0A9-F019A30347A1}"/>
                </a:ext>
              </a:extLst>
            </p:cNvPr>
            <p:cNvSpPr/>
            <p:nvPr/>
          </p:nvSpPr>
          <p:spPr>
            <a:xfrm rot="18900000">
              <a:off x="-861777" y="-3756"/>
              <a:ext cx="2676646" cy="1356876"/>
            </a:xfrm>
            <a:custGeom>
              <a:avLst/>
              <a:gdLst>
                <a:gd name="connsiteX0" fmla="*/ 1319770 w 2676646"/>
                <a:gd name="connsiteY0" fmla="*/ 0 h 1356876"/>
                <a:gd name="connsiteX1" fmla="*/ 2676646 w 2676646"/>
                <a:gd name="connsiteY1" fmla="*/ 1356876 h 1356876"/>
                <a:gd name="connsiteX2" fmla="*/ 0 w 2676646"/>
                <a:gd name="connsiteY2" fmla="*/ 1356876 h 1356876"/>
                <a:gd name="connsiteX3" fmla="*/ 0 w 2676646"/>
                <a:gd name="connsiteY3" fmla="*/ 1319770 h 1356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76646" h="1356876">
                  <a:moveTo>
                    <a:pt x="1319770" y="0"/>
                  </a:moveTo>
                  <a:lnTo>
                    <a:pt x="2676646" y="1356876"/>
                  </a:lnTo>
                  <a:lnTo>
                    <a:pt x="0" y="1356876"/>
                  </a:lnTo>
                  <a:lnTo>
                    <a:pt x="0" y="1319770"/>
                  </a:lnTo>
                  <a:close/>
                </a:path>
              </a:pathLst>
            </a:custGeom>
            <a:pattFill prst="wdUpDiag">
              <a:fgClr>
                <a:schemeClr val="accent2"/>
              </a:fgClr>
              <a:bgClr>
                <a:schemeClr val="accent1"/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rtl="0"/>
              <a:endParaRPr lang="es-ES" noProof="0"/>
            </a:p>
          </p:txBody>
        </p:sp>
        <p:sp>
          <p:nvSpPr>
            <p:cNvPr id="11" name="Forma libre: Forma 12">
              <a:extLst>
                <a:ext uri="{FF2B5EF4-FFF2-40B4-BE49-F238E27FC236}">
                  <a16:creationId xmlns:a16="http://schemas.microsoft.com/office/drawing/2014/main" id="{F04D9FDC-1B67-4254-9535-CD32E81F0C3E}"/>
                </a:ext>
              </a:extLst>
            </p:cNvPr>
            <p:cNvSpPr/>
            <p:nvPr/>
          </p:nvSpPr>
          <p:spPr>
            <a:xfrm rot="13500000">
              <a:off x="-1226102" y="1737462"/>
              <a:ext cx="2416016" cy="2416016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wdDnDiag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s-ES" noProof="0"/>
            </a:p>
          </p:txBody>
        </p:sp>
        <p:grpSp>
          <p:nvGrpSpPr>
            <p:cNvPr id="12" name="Grupo 11">
              <a:extLst>
                <a:ext uri="{FF2B5EF4-FFF2-40B4-BE49-F238E27FC236}">
                  <a16:creationId xmlns:a16="http://schemas.microsoft.com/office/drawing/2014/main" id="{0A86C4EA-4CF8-4531-845D-4FCB1E2F7422}"/>
                </a:ext>
              </a:extLst>
            </p:cNvPr>
            <p:cNvGrpSpPr/>
            <p:nvPr/>
          </p:nvGrpSpPr>
          <p:grpSpPr>
            <a:xfrm>
              <a:off x="-760406" y="4672937"/>
              <a:ext cx="1520812" cy="1520812"/>
              <a:chOff x="-1604709" y="3012880"/>
              <a:chExt cx="3211378" cy="3211378"/>
            </a:xfrm>
          </p:grpSpPr>
          <p:sp>
            <p:nvSpPr>
              <p:cNvPr id="13" name="Forma libre: Forma 12">
                <a:extLst>
                  <a:ext uri="{FF2B5EF4-FFF2-40B4-BE49-F238E27FC236}">
                    <a16:creationId xmlns:a16="http://schemas.microsoft.com/office/drawing/2014/main" id="{1101B195-C112-4D20-8D19-4D22479B150D}"/>
                  </a:ext>
                </a:extLst>
              </p:cNvPr>
              <p:cNvSpPr/>
              <p:nvPr/>
            </p:nvSpPr>
            <p:spPr>
              <a:xfrm rot="18900000" flipH="1">
                <a:off x="-1604709" y="3012880"/>
                <a:ext cx="3211378" cy="3211378"/>
              </a:xfrm>
              <a:custGeom>
                <a:avLst/>
                <a:gdLst>
                  <a:gd name="connsiteX0" fmla="*/ 754341 w 754341"/>
                  <a:gd name="connsiteY0" fmla="*/ 754341 h 754341"/>
                  <a:gd name="connsiteX1" fmla="*/ 0 w 754341"/>
                  <a:gd name="connsiteY1" fmla="*/ 754341 h 754341"/>
                  <a:gd name="connsiteX2" fmla="*/ 0 w 754341"/>
                  <a:gd name="connsiteY2" fmla="*/ 0 h 7543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54341" h="754341">
                    <a:moveTo>
                      <a:pt x="754341" y="754341"/>
                    </a:moveTo>
                    <a:lnTo>
                      <a:pt x="0" y="75434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lumMod val="50000"/>
                </a:schemeClr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s-ES" noProof="0"/>
              </a:p>
            </p:txBody>
          </p:sp>
          <p:sp>
            <p:nvSpPr>
              <p:cNvPr id="14" name="Forma libre: Forma 12">
                <a:extLst>
                  <a:ext uri="{FF2B5EF4-FFF2-40B4-BE49-F238E27FC236}">
                    <a16:creationId xmlns:a16="http://schemas.microsoft.com/office/drawing/2014/main" id="{CA755F1F-9955-4CBB-8F34-F7801CA44CE7}"/>
                  </a:ext>
                </a:extLst>
              </p:cNvPr>
              <p:cNvSpPr/>
              <p:nvPr/>
            </p:nvSpPr>
            <p:spPr>
              <a:xfrm rot="13500000">
                <a:off x="-1226102" y="3352505"/>
                <a:ext cx="2416016" cy="2416016"/>
              </a:xfrm>
              <a:custGeom>
                <a:avLst/>
                <a:gdLst>
                  <a:gd name="connsiteX0" fmla="*/ 754341 w 754341"/>
                  <a:gd name="connsiteY0" fmla="*/ 754341 h 754341"/>
                  <a:gd name="connsiteX1" fmla="*/ 0 w 754341"/>
                  <a:gd name="connsiteY1" fmla="*/ 754341 h 754341"/>
                  <a:gd name="connsiteX2" fmla="*/ 0 w 754341"/>
                  <a:gd name="connsiteY2" fmla="*/ 0 h 7543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54341" h="754341">
                    <a:moveTo>
                      <a:pt x="754341" y="754341"/>
                    </a:moveTo>
                    <a:lnTo>
                      <a:pt x="0" y="754341"/>
                    </a:lnTo>
                    <a:lnTo>
                      <a:pt x="0" y="0"/>
                    </a:lnTo>
                    <a:close/>
                  </a:path>
                </a:pathLst>
              </a:custGeom>
              <a:pattFill prst="wdDnDiag">
                <a:fgClr>
                  <a:schemeClr val="accent1">
                    <a:lumMod val="60000"/>
                    <a:lumOff val="40000"/>
                  </a:schemeClr>
                </a:fgClr>
                <a:bgClr>
                  <a:schemeClr val="accent2">
                    <a:lumMod val="50000"/>
                  </a:schemeClr>
                </a:bgClr>
              </a:patt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s-ES" noProof="0"/>
              </a:p>
            </p:txBody>
          </p:sp>
        </p:grpSp>
      </p:grpSp>
      <p:sp>
        <p:nvSpPr>
          <p:cNvPr id="2" name="Título 1">
            <a:extLst>
              <a:ext uri="{FF2B5EF4-FFF2-40B4-BE49-F238E27FC236}">
                <a16:creationId xmlns:a16="http://schemas.microsoft.com/office/drawing/2014/main" id="{9E597736-C478-4C26-9BAF-205FE31E977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761488" y="2395728"/>
            <a:ext cx="7077456" cy="1243584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defRPr lang="en-GB" sz="6600" b="1" dirty="0">
                <a:solidFill>
                  <a:schemeClr val="accent2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 rtl="0"/>
            <a:r>
              <a:rPr lang="es-ES" noProof="0"/>
              <a:t>TÍTULO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3D2DEF0-A0B0-4CFE-B67D-A9D75E2368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61488" y="3721608"/>
            <a:ext cx="7077456" cy="868680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GB" sz="1800" spc="300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marL="228600" lvl="0" indent="-228600" rtl="0"/>
            <a:r>
              <a:rPr lang="es-ES" noProof="0"/>
              <a:t>Haga clic para modificar el estilo de subtítulo del patrón</a:t>
            </a:r>
          </a:p>
        </p:txBody>
      </p:sp>
    </p:spTree>
    <p:extLst>
      <p:ext uri="{BB962C8B-B14F-4D97-AF65-F5344CB8AC3E}">
        <p14:creationId xmlns:p14="http://schemas.microsoft.com/office/powerpoint/2010/main" val="436959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ategoría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ángulo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10" name="Forma libre: Forma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es-ES" noProof="0"/>
          </a:p>
        </p:txBody>
      </p:sp>
      <p:sp>
        <p:nvSpPr>
          <p:cNvPr id="18" name="Forma libre: Forma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es-ES" noProof="0"/>
          </a:p>
        </p:txBody>
      </p:sp>
      <p:sp>
        <p:nvSpPr>
          <p:cNvPr id="12" name="Forma libre: Forma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8" name="Forma libre: Forma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 rtl="0"/>
            <a:r>
              <a:rPr lang="es-ES" noProof="0"/>
              <a:t>Haga clic para modificar el estilo de título del patrón</a:t>
            </a:r>
          </a:p>
        </p:txBody>
      </p:sp>
      <p:grpSp>
        <p:nvGrpSpPr>
          <p:cNvPr id="15" name="Grupo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orma libre: Forma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s-ES" noProof="0"/>
            </a:p>
          </p:txBody>
        </p:sp>
        <p:sp>
          <p:nvSpPr>
            <p:cNvPr id="17" name="Forma libre: Forma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s-ES" noProof="0"/>
            </a:p>
          </p:txBody>
        </p:sp>
      </p:grpSp>
      <p:grpSp>
        <p:nvGrpSpPr>
          <p:cNvPr id="6" name="Grupo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ángulo: Una sola esquina cortada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s-ES" noProof="0"/>
            </a:p>
          </p:txBody>
        </p:sp>
        <p:sp>
          <p:nvSpPr>
            <p:cNvPr id="3" name="Rectángulo: Una sola esquina cortada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s-ES" noProof="0"/>
            </a:p>
          </p:txBody>
        </p:sp>
      </p:grpSp>
      <p:sp>
        <p:nvSpPr>
          <p:cNvPr id="20" name="Marcador de posición de imagen 8">
            <a:extLst>
              <a:ext uri="{FF2B5EF4-FFF2-40B4-BE49-F238E27FC236}">
                <a16:creationId xmlns:a16="http://schemas.microsoft.com/office/drawing/2014/main" id="{6D00E6B4-1CBE-404E-B943-5F1832320C1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78212" y="2096716"/>
            <a:ext cx="1259505" cy="1259505"/>
          </a:xfrm>
          <a:prstGeom prst="ellipse">
            <a:avLst/>
          </a:prstGeom>
          <a:pattFill prst="wdUpDiag">
            <a:fgClr>
              <a:srgbClr val="0C4360"/>
            </a:fgClr>
            <a:bgClr>
              <a:schemeClr val="accent1">
                <a:lumMod val="50000"/>
              </a:schemeClr>
            </a:bgClr>
          </a:pattFill>
          <a:ln w="38100">
            <a:solidFill>
              <a:schemeClr val="accent2"/>
            </a:solidFill>
          </a:ln>
        </p:spPr>
        <p:txBody>
          <a:bodyPr rtlCol="0"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rtl="0"/>
            <a:r>
              <a:rPr lang="es-ES" noProof="0"/>
              <a:t>Haga clic en el icono para agregar una imagen</a:t>
            </a:r>
          </a:p>
        </p:txBody>
      </p:sp>
      <p:sp>
        <p:nvSpPr>
          <p:cNvPr id="21" name="Marcador de posición de imagen 8">
            <a:extLst>
              <a:ext uri="{FF2B5EF4-FFF2-40B4-BE49-F238E27FC236}">
                <a16:creationId xmlns:a16="http://schemas.microsoft.com/office/drawing/2014/main" id="{7CD59BFD-62BE-4E33-92A5-B84A2A9A8D3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222230" y="2096716"/>
            <a:ext cx="1259505" cy="1259505"/>
          </a:xfrm>
          <a:prstGeom prst="ellipse">
            <a:avLst/>
          </a:prstGeom>
          <a:pattFill prst="wdUpDiag">
            <a:fgClr>
              <a:srgbClr val="0C4360"/>
            </a:fgClr>
            <a:bgClr>
              <a:schemeClr val="accent1">
                <a:lumMod val="50000"/>
              </a:schemeClr>
            </a:bgClr>
          </a:pattFill>
          <a:ln w="38100">
            <a:solidFill>
              <a:schemeClr val="accent2"/>
            </a:solidFill>
          </a:ln>
        </p:spPr>
        <p:txBody>
          <a:bodyPr rtlCol="0"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rtl="0"/>
            <a:r>
              <a:rPr lang="es-ES" noProof="0"/>
              <a:t>Haga clic en el icono para agregar una imagen</a:t>
            </a:r>
          </a:p>
        </p:txBody>
      </p:sp>
      <p:sp>
        <p:nvSpPr>
          <p:cNvPr id="22" name="Marcador de posición de imagen 8">
            <a:extLst>
              <a:ext uri="{FF2B5EF4-FFF2-40B4-BE49-F238E27FC236}">
                <a16:creationId xmlns:a16="http://schemas.microsoft.com/office/drawing/2014/main" id="{60DC5978-55B8-421D-91B4-29F8210A7B2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66248" y="2096716"/>
            <a:ext cx="1259505" cy="1259505"/>
          </a:xfrm>
          <a:prstGeom prst="ellipse">
            <a:avLst/>
          </a:prstGeom>
          <a:pattFill prst="wdUpDiag">
            <a:fgClr>
              <a:srgbClr val="0C4360"/>
            </a:fgClr>
            <a:bgClr>
              <a:schemeClr val="accent1">
                <a:lumMod val="50000"/>
              </a:schemeClr>
            </a:bgClr>
          </a:pattFill>
          <a:ln w="38100">
            <a:solidFill>
              <a:schemeClr val="accent2"/>
            </a:solidFill>
          </a:ln>
        </p:spPr>
        <p:txBody>
          <a:bodyPr rtlCol="0"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rtl="0"/>
            <a:r>
              <a:rPr lang="es-ES" noProof="0"/>
              <a:t>Haga clic en el icono para agregar una imagen</a:t>
            </a:r>
          </a:p>
        </p:txBody>
      </p:sp>
      <p:sp>
        <p:nvSpPr>
          <p:cNvPr id="23" name="Marcador de posición de imagen 8">
            <a:extLst>
              <a:ext uri="{FF2B5EF4-FFF2-40B4-BE49-F238E27FC236}">
                <a16:creationId xmlns:a16="http://schemas.microsoft.com/office/drawing/2014/main" id="{BE3FB8C3-2C7E-4C59-8BD5-53FA2772DB5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710266" y="2096716"/>
            <a:ext cx="1259505" cy="1259505"/>
          </a:xfrm>
          <a:prstGeom prst="ellipse">
            <a:avLst/>
          </a:prstGeom>
          <a:pattFill prst="wdUpDiag">
            <a:fgClr>
              <a:srgbClr val="0C4360"/>
            </a:fgClr>
            <a:bgClr>
              <a:schemeClr val="accent1">
                <a:lumMod val="50000"/>
              </a:schemeClr>
            </a:bgClr>
          </a:pattFill>
          <a:ln w="38100">
            <a:solidFill>
              <a:schemeClr val="accent2"/>
            </a:solidFill>
          </a:ln>
        </p:spPr>
        <p:txBody>
          <a:bodyPr rtlCol="0"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rtl="0"/>
            <a:r>
              <a:rPr lang="es-ES" noProof="0"/>
              <a:t>Haga clic en el icono para agregar una imagen</a:t>
            </a:r>
          </a:p>
        </p:txBody>
      </p:sp>
      <p:sp>
        <p:nvSpPr>
          <p:cNvPr id="24" name="Marcador de posición de imagen 8">
            <a:extLst>
              <a:ext uri="{FF2B5EF4-FFF2-40B4-BE49-F238E27FC236}">
                <a16:creationId xmlns:a16="http://schemas.microsoft.com/office/drawing/2014/main" id="{FD8FA9DA-C36B-4889-B88F-28B5829E53E2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9954283" y="2096716"/>
            <a:ext cx="1259505" cy="1259505"/>
          </a:xfrm>
          <a:prstGeom prst="ellipse">
            <a:avLst/>
          </a:prstGeom>
          <a:pattFill prst="wdUpDiag">
            <a:fgClr>
              <a:srgbClr val="0C4360"/>
            </a:fgClr>
            <a:bgClr>
              <a:schemeClr val="accent1">
                <a:lumMod val="50000"/>
              </a:schemeClr>
            </a:bgClr>
          </a:pattFill>
          <a:ln w="38100">
            <a:solidFill>
              <a:schemeClr val="accent2"/>
            </a:solidFill>
          </a:ln>
        </p:spPr>
        <p:txBody>
          <a:bodyPr rtlCol="0"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rtl="0"/>
            <a:r>
              <a:rPr lang="es-ES" noProof="0"/>
              <a:t>Haga clic en el icono para agregar una imagen</a:t>
            </a:r>
          </a:p>
        </p:txBody>
      </p:sp>
      <p:sp>
        <p:nvSpPr>
          <p:cNvPr id="26" name="Marcador de texto 22">
            <a:extLst>
              <a:ext uri="{FF2B5EF4-FFF2-40B4-BE49-F238E27FC236}">
                <a16:creationId xmlns:a16="http://schemas.microsoft.com/office/drawing/2014/main" id="{2A19101D-7C37-42BF-8167-5391EA65EC3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19894" y="4240093"/>
            <a:ext cx="1776140" cy="1463040"/>
          </a:xfrm>
        </p:spPr>
        <p:txBody>
          <a:bodyPr lIns="0" tIns="0" rIns="0" bIns="0" rtlCol="0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 rtl="0"/>
            <a:r>
              <a:rPr lang="es-ES" noProof="0"/>
              <a:t>Editar estilos de texto del patrón</a:t>
            </a:r>
          </a:p>
        </p:txBody>
      </p:sp>
      <p:sp>
        <p:nvSpPr>
          <p:cNvPr id="27" name="Marcador de posición de texto 22">
            <a:extLst>
              <a:ext uri="{FF2B5EF4-FFF2-40B4-BE49-F238E27FC236}">
                <a16:creationId xmlns:a16="http://schemas.microsoft.com/office/drawing/2014/main" id="{05F72315-51A9-431C-B80A-45E4FB1D6BD6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963912" y="4240093"/>
            <a:ext cx="1776140" cy="1463040"/>
          </a:xfrm>
        </p:spPr>
        <p:txBody>
          <a:bodyPr lIns="0" tIns="0" rIns="0" bIns="0" rtlCol="0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 rtl="0"/>
            <a:r>
              <a:rPr lang="es-ES" noProof="0"/>
              <a:t>Editar estilos de texto del patrón</a:t>
            </a:r>
          </a:p>
        </p:txBody>
      </p:sp>
      <p:sp>
        <p:nvSpPr>
          <p:cNvPr id="28" name="Marcador de posición de texto 22">
            <a:extLst>
              <a:ext uri="{FF2B5EF4-FFF2-40B4-BE49-F238E27FC236}">
                <a16:creationId xmlns:a16="http://schemas.microsoft.com/office/drawing/2014/main" id="{883D1F0C-34F1-46E1-B178-E4AB82B14631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207930" y="4240093"/>
            <a:ext cx="1776140" cy="1463040"/>
          </a:xfrm>
        </p:spPr>
        <p:txBody>
          <a:bodyPr lIns="0" tIns="0" rIns="0" bIns="0" rtlCol="0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 rtl="0"/>
            <a:r>
              <a:rPr lang="es-ES" noProof="0"/>
              <a:t>Editar estilos de texto del patrón</a:t>
            </a:r>
          </a:p>
        </p:txBody>
      </p:sp>
      <p:sp>
        <p:nvSpPr>
          <p:cNvPr id="29" name="Marcador de posición de texto 22">
            <a:extLst>
              <a:ext uri="{FF2B5EF4-FFF2-40B4-BE49-F238E27FC236}">
                <a16:creationId xmlns:a16="http://schemas.microsoft.com/office/drawing/2014/main" id="{7202A849-DF14-40E7-B38D-1185F72603EC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451948" y="4240093"/>
            <a:ext cx="1776140" cy="1463040"/>
          </a:xfrm>
        </p:spPr>
        <p:txBody>
          <a:bodyPr lIns="0" tIns="0" rIns="0" bIns="0" rtlCol="0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 rtl="0"/>
            <a:r>
              <a:rPr lang="es-ES" noProof="0"/>
              <a:t>Editar estilos de texto del patrón</a:t>
            </a:r>
          </a:p>
        </p:txBody>
      </p:sp>
      <p:sp>
        <p:nvSpPr>
          <p:cNvPr id="30" name="Marcador de posición de texto 22">
            <a:extLst>
              <a:ext uri="{FF2B5EF4-FFF2-40B4-BE49-F238E27FC236}">
                <a16:creationId xmlns:a16="http://schemas.microsoft.com/office/drawing/2014/main" id="{CCFC1ADF-AC11-4CCD-AC2D-478B6FFEA5EA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695965" y="4240093"/>
            <a:ext cx="1776140" cy="1463040"/>
          </a:xfrm>
        </p:spPr>
        <p:txBody>
          <a:bodyPr lIns="0" tIns="0" rIns="0" bIns="0" rtlCol="0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 rtl="0"/>
            <a:r>
              <a:rPr lang="es-ES" noProof="0"/>
              <a:t>Editar estilos de texto del patrón</a:t>
            </a:r>
          </a:p>
        </p:txBody>
      </p:sp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2B4CB326-DA0E-488E-B236-7017E8438FBB}"/>
              </a:ext>
            </a:extLst>
          </p:cNvPr>
          <p:cNvCxnSpPr/>
          <p:nvPr userDrawn="1"/>
        </p:nvCxnSpPr>
        <p:spPr>
          <a:xfrm>
            <a:off x="1242354" y="3825022"/>
            <a:ext cx="731221" cy="0"/>
          </a:xfrm>
          <a:prstGeom prst="line">
            <a:avLst/>
          </a:prstGeom>
          <a:ln w="3810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ector recto 30">
            <a:extLst>
              <a:ext uri="{FF2B5EF4-FFF2-40B4-BE49-F238E27FC236}">
                <a16:creationId xmlns:a16="http://schemas.microsoft.com/office/drawing/2014/main" id="{9366B533-7212-4A36-9CE2-D6302E721F8F}"/>
              </a:ext>
            </a:extLst>
          </p:cNvPr>
          <p:cNvCxnSpPr/>
          <p:nvPr userDrawn="1"/>
        </p:nvCxnSpPr>
        <p:spPr>
          <a:xfrm>
            <a:off x="3486372" y="3825022"/>
            <a:ext cx="731221" cy="0"/>
          </a:xfrm>
          <a:prstGeom prst="line">
            <a:avLst/>
          </a:prstGeom>
          <a:ln w="3810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ector recto 31">
            <a:extLst>
              <a:ext uri="{FF2B5EF4-FFF2-40B4-BE49-F238E27FC236}">
                <a16:creationId xmlns:a16="http://schemas.microsoft.com/office/drawing/2014/main" id="{AD7474CD-E230-4E14-8274-5E20F673F401}"/>
              </a:ext>
            </a:extLst>
          </p:cNvPr>
          <p:cNvCxnSpPr/>
          <p:nvPr userDrawn="1"/>
        </p:nvCxnSpPr>
        <p:spPr>
          <a:xfrm>
            <a:off x="5730390" y="3825022"/>
            <a:ext cx="731221" cy="0"/>
          </a:xfrm>
          <a:prstGeom prst="line">
            <a:avLst/>
          </a:prstGeom>
          <a:ln w="3810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ector recto 32">
            <a:extLst>
              <a:ext uri="{FF2B5EF4-FFF2-40B4-BE49-F238E27FC236}">
                <a16:creationId xmlns:a16="http://schemas.microsoft.com/office/drawing/2014/main" id="{6BF71FCE-6F39-4D2F-82BE-7D9F1D2ED59F}"/>
              </a:ext>
            </a:extLst>
          </p:cNvPr>
          <p:cNvCxnSpPr/>
          <p:nvPr userDrawn="1"/>
        </p:nvCxnSpPr>
        <p:spPr>
          <a:xfrm>
            <a:off x="7974408" y="3825022"/>
            <a:ext cx="731221" cy="0"/>
          </a:xfrm>
          <a:prstGeom prst="line">
            <a:avLst/>
          </a:prstGeom>
          <a:ln w="3810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ector recto 33">
            <a:extLst>
              <a:ext uri="{FF2B5EF4-FFF2-40B4-BE49-F238E27FC236}">
                <a16:creationId xmlns:a16="http://schemas.microsoft.com/office/drawing/2014/main" id="{AE97AC7A-17D9-4F42-9DD0-94FE4FC6BF19}"/>
              </a:ext>
            </a:extLst>
          </p:cNvPr>
          <p:cNvCxnSpPr/>
          <p:nvPr userDrawn="1"/>
        </p:nvCxnSpPr>
        <p:spPr>
          <a:xfrm>
            <a:off x="10218425" y="3825022"/>
            <a:ext cx="731221" cy="0"/>
          </a:xfrm>
          <a:prstGeom prst="line">
            <a:avLst/>
          </a:prstGeom>
          <a:ln w="3810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Forma libre: Forma 34">
            <a:extLst>
              <a:ext uri="{FF2B5EF4-FFF2-40B4-BE49-F238E27FC236}">
                <a16:creationId xmlns:a16="http://schemas.microsoft.com/office/drawing/2014/main" id="{62EEBF51-DCAD-4335-85E9-52801031A1BF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 rtlCol="0"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pPr rtl="0"/>
            <a:fld id="{C263D6C4-4840-40CC-AC84-17E24B3B7BDE}" type="slidenum">
              <a:rPr lang="es-ES" noProof="0" smtClean="0"/>
              <a:pPr rtl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4762663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oto + secció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ángulo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10" name="Forma libre: Forma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es-ES" noProof="0"/>
          </a:p>
        </p:txBody>
      </p:sp>
      <p:sp>
        <p:nvSpPr>
          <p:cNvPr id="18" name="Forma libre: Forma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es-ES" noProof="0"/>
          </a:p>
        </p:txBody>
      </p:sp>
      <p:sp>
        <p:nvSpPr>
          <p:cNvPr id="12" name="Forma libre: Forma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8" name="Forma libre: Forma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 rtl="0"/>
            <a:r>
              <a:rPr lang="es-ES" noProof="0"/>
              <a:t>Haga clic para modificar el estilo de título del patrón</a:t>
            </a:r>
          </a:p>
        </p:txBody>
      </p:sp>
      <p:grpSp>
        <p:nvGrpSpPr>
          <p:cNvPr id="15" name="Grupo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orma libre: Forma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s-ES" noProof="0"/>
            </a:p>
          </p:txBody>
        </p:sp>
        <p:sp>
          <p:nvSpPr>
            <p:cNvPr id="17" name="Forma libre: Forma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s-ES" noProof="0"/>
            </a:p>
          </p:txBody>
        </p:sp>
      </p:grpSp>
      <p:grpSp>
        <p:nvGrpSpPr>
          <p:cNvPr id="6" name="Grupo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ángulo: Una sola esquina cortada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s-ES" noProof="0"/>
            </a:p>
          </p:txBody>
        </p:sp>
        <p:sp>
          <p:nvSpPr>
            <p:cNvPr id="3" name="Rectángulo: Una sola esquina cortada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s-ES" noProof="0"/>
            </a:p>
          </p:txBody>
        </p:sp>
      </p:grpSp>
      <p:sp>
        <p:nvSpPr>
          <p:cNvPr id="26" name="Marcador de texto 22">
            <a:extLst>
              <a:ext uri="{FF2B5EF4-FFF2-40B4-BE49-F238E27FC236}">
                <a16:creationId xmlns:a16="http://schemas.microsoft.com/office/drawing/2014/main" id="{2A19101D-7C37-42BF-8167-5391EA65EC3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2094" y="4240093"/>
            <a:ext cx="3293306" cy="1463040"/>
          </a:xfrm>
        </p:spPr>
        <p:txBody>
          <a:bodyPr lIns="0" tIns="0" rIns="0" bIns="0" rtlCol="0">
            <a:noAutofit/>
          </a:bodyPr>
          <a:lstStyle>
            <a:lvl1pPr marL="0" indent="0" algn="l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 rtl="0"/>
            <a:r>
              <a:rPr lang="es-ES" noProof="0"/>
              <a:t>Editar estilos de texto del patrón</a:t>
            </a:r>
          </a:p>
        </p:txBody>
      </p:sp>
      <p:sp>
        <p:nvSpPr>
          <p:cNvPr id="35" name="Forma libre: Forma 34">
            <a:extLst>
              <a:ext uri="{FF2B5EF4-FFF2-40B4-BE49-F238E27FC236}">
                <a16:creationId xmlns:a16="http://schemas.microsoft.com/office/drawing/2014/main" id="{62EEBF51-DCAD-4335-85E9-52801031A1BF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 rtlCol="0"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pPr rtl="0"/>
            <a:fld id="{C263D6C4-4840-40CC-AC84-17E24B3B7BDE}" type="slidenum">
              <a:rPr lang="es-ES" noProof="0" smtClean="0"/>
              <a:pPr rtl="0"/>
              <a:t>‹Nº›</a:t>
            </a:fld>
            <a:endParaRPr lang="es-ES" noProof="0"/>
          </a:p>
        </p:txBody>
      </p:sp>
      <p:sp>
        <p:nvSpPr>
          <p:cNvPr id="13" name="Marcador de posición de imagen 12">
            <a:extLst>
              <a:ext uri="{FF2B5EF4-FFF2-40B4-BE49-F238E27FC236}">
                <a16:creationId xmlns:a16="http://schemas.microsoft.com/office/drawing/2014/main" id="{231B97CF-FD24-4932-8459-893B1AC73D33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-2" y="1352575"/>
            <a:ext cx="12192002" cy="2289897"/>
          </a:xfrm>
        </p:spPr>
        <p:txBody>
          <a:bodyPr rtlCol="0" anchor="ctr">
            <a:normAutofit/>
          </a:bodyPr>
          <a:lstStyle>
            <a:lvl1pPr marL="0" indent="0" algn="ctr">
              <a:buNone/>
              <a:defRPr sz="1400">
                <a:solidFill>
                  <a:schemeClr val="accent2"/>
                </a:solidFill>
                <a:latin typeface="Trade Gothic LT Pro" panose="020B0503040303020004" pitchFamily="34" charset="0"/>
              </a:defRPr>
            </a:lvl1pPr>
          </a:lstStyle>
          <a:p>
            <a:pPr rtl="0"/>
            <a:r>
              <a:rPr lang="es-ES" noProof="0"/>
              <a:t>Insertar imagen</a:t>
            </a:r>
          </a:p>
        </p:txBody>
      </p:sp>
      <p:sp>
        <p:nvSpPr>
          <p:cNvPr id="36" name="Marcador de posición de texto 22">
            <a:extLst>
              <a:ext uri="{FF2B5EF4-FFF2-40B4-BE49-F238E27FC236}">
                <a16:creationId xmlns:a16="http://schemas.microsoft.com/office/drawing/2014/main" id="{642D3CE0-C3B4-4F3F-A650-AB452B3AD4B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444169" y="4240093"/>
            <a:ext cx="3293306" cy="1463040"/>
          </a:xfrm>
        </p:spPr>
        <p:txBody>
          <a:bodyPr lIns="0" tIns="0" rIns="0" bIns="0" rtlCol="0">
            <a:noAutofit/>
          </a:bodyPr>
          <a:lstStyle>
            <a:lvl1pPr marL="0" indent="0" algn="l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 rtl="0"/>
            <a:r>
              <a:rPr lang="es-ES" noProof="0"/>
              <a:t>Editar estilos de texto del patrón</a:t>
            </a:r>
          </a:p>
        </p:txBody>
      </p:sp>
      <p:sp>
        <p:nvSpPr>
          <p:cNvPr id="37" name="Marcador de posición de texto 22">
            <a:extLst>
              <a:ext uri="{FF2B5EF4-FFF2-40B4-BE49-F238E27FC236}">
                <a16:creationId xmlns:a16="http://schemas.microsoft.com/office/drawing/2014/main" id="{DBED2BB0-CDAD-40EE-8B35-C66DF45EE29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8346244" y="4240093"/>
            <a:ext cx="3293306" cy="1463040"/>
          </a:xfrm>
        </p:spPr>
        <p:txBody>
          <a:bodyPr lIns="0" tIns="0" rIns="0" bIns="0" rtlCol="0">
            <a:noAutofit/>
          </a:bodyPr>
          <a:lstStyle>
            <a:lvl1pPr marL="0" indent="0" algn="l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 rtl="0"/>
            <a:r>
              <a:rPr lang="es-ES" noProof="0"/>
              <a:t>Editar estilos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15447457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oto +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ángulo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10" name="Forma libre: Forma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es-ES" noProof="0"/>
          </a:p>
        </p:txBody>
      </p:sp>
      <p:sp>
        <p:nvSpPr>
          <p:cNvPr id="18" name="Forma libre: Forma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es-ES" noProof="0"/>
          </a:p>
        </p:txBody>
      </p:sp>
      <p:sp>
        <p:nvSpPr>
          <p:cNvPr id="12" name="Forma libre: Forma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8" name="Forma libre: Forma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 rtl="0"/>
            <a:r>
              <a:rPr lang="es-ES" noProof="0"/>
              <a:t>Haga clic para modificar el estilo de título del patrón</a:t>
            </a:r>
          </a:p>
        </p:txBody>
      </p:sp>
      <p:grpSp>
        <p:nvGrpSpPr>
          <p:cNvPr id="15" name="Grupo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orma libre: Forma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s-ES" noProof="0"/>
            </a:p>
          </p:txBody>
        </p:sp>
        <p:sp>
          <p:nvSpPr>
            <p:cNvPr id="17" name="Forma libre: Forma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s-ES" noProof="0"/>
            </a:p>
          </p:txBody>
        </p:sp>
      </p:grpSp>
      <p:grpSp>
        <p:nvGrpSpPr>
          <p:cNvPr id="6" name="Grupo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ángulo: Una sola esquina cortada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s-ES" noProof="0"/>
            </a:p>
          </p:txBody>
        </p:sp>
        <p:sp>
          <p:nvSpPr>
            <p:cNvPr id="3" name="Rectángulo: Una sola esquina cortada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s-ES" noProof="0"/>
            </a:p>
          </p:txBody>
        </p:sp>
      </p:grpSp>
      <p:sp>
        <p:nvSpPr>
          <p:cNvPr id="26" name="Marcador de texto 22">
            <a:extLst>
              <a:ext uri="{FF2B5EF4-FFF2-40B4-BE49-F238E27FC236}">
                <a16:creationId xmlns:a16="http://schemas.microsoft.com/office/drawing/2014/main" id="{2A19101D-7C37-42BF-8167-5391EA65EC3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2094" y="4240093"/>
            <a:ext cx="9402006" cy="1463040"/>
          </a:xfrm>
        </p:spPr>
        <p:txBody>
          <a:bodyPr lIns="0" tIns="0" rIns="0" bIns="0" rtlCol="0">
            <a:noAutofit/>
          </a:bodyPr>
          <a:lstStyle>
            <a:lvl1pPr marL="0" indent="0" algn="l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 rtl="0"/>
            <a:r>
              <a:rPr lang="es-ES" noProof="0"/>
              <a:t>Editar estilos de texto del patrón</a:t>
            </a:r>
          </a:p>
        </p:txBody>
      </p:sp>
      <p:sp>
        <p:nvSpPr>
          <p:cNvPr id="35" name="Forma libre: Forma 34">
            <a:extLst>
              <a:ext uri="{FF2B5EF4-FFF2-40B4-BE49-F238E27FC236}">
                <a16:creationId xmlns:a16="http://schemas.microsoft.com/office/drawing/2014/main" id="{62EEBF51-DCAD-4335-85E9-52801031A1BF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 rtlCol="0"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pPr rtl="0"/>
            <a:fld id="{C263D6C4-4840-40CC-AC84-17E24B3B7BDE}" type="slidenum">
              <a:rPr lang="es-ES" noProof="0" smtClean="0"/>
              <a:pPr rtl="0"/>
              <a:t>‹Nº›</a:t>
            </a:fld>
            <a:endParaRPr lang="es-ES" noProof="0"/>
          </a:p>
        </p:txBody>
      </p:sp>
      <p:sp>
        <p:nvSpPr>
          <p:cNvPr id="13" name="Marcador de posición de imagen 12">
            <a:extLst>
              <a:ext uri="{FF2B5EF4-FFF2-40B4-BE49-F238E27FC236}">
                <a16:creationId xmlns:a16="http://schemas.microsoft.com/office/drawing/2014/main" id="{231B97CF-FD24-4932-8459-893B1AC73D33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-2" y="1352575"/>
            <a:ext cx="12192002" cy="2289897"/>
          </a:xfrm>
        </p:spPr>
        <p:txBody>
          <a:bodyPr rtlCol="0" anchor="ctr">
            <a:normAutofit/>
          </a:bodyPr>
          <a:lstStyle>
            <a:lvl1pPr marL="0" indent="0" algn="ctr">
              <a:buNone/>
              <a:defRPr sz="1400">
                <a:solidFill>
                  <a:schemeClr val="accent2"/>
                </a:solidFill>
                <a:latin typeface="Trade Gothic LT Pro" panose="020B0503040303020004" pitchFamily="34" charset="0"/>
              </a:defRPr>
            </a:lvl1pPr>
          </a:lstStyle>
          <a:p>
            <a:pPr rtl="0"/>
            <a:r>
              <a:rPr lang="es-ES" noProof="0"/>
              <a:t>Insertar imagen</a:t>
            </a:r>
          </a:p>
        </p:txBody>
      </p:sp>
    </p:spTree>
    <p:extLst>
      <p:ext uri="{BB962C8B-B14F-4D97-AF65-F5344CB8AC3E}">
        <p14:creationId xmlns:p14="http://schemas.microsoft.com/office/powerpoint/2010/main" val="24868267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magen con ley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ángulo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10" name="Forma libre: Forma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es-ES" noProof="0"/>
          </a:p>
        </p:txBody>
      </p:sp>
      <p:sp>
        <p:nvSpPr>
          <p:cNvPr id="18" name="Forma libre: Forma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es-ES" noProof="0"/>
          </a:p>
        </p:txBody>
      </p:sp>
      <p:sp>
        <p:nvSpPr>
          <p:cNvPr id="12" name="Forma libre: Forma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8" name="Forma libre: Forma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 rtl="0"/>
            <a:r>
              <a:rPr lang="es-ES" noProof="0"/>
              <a:t>Haga clic para modificar el estilo de título del patrón</a:t>
            </a:r>
          </a:p>
        </p:txBody>
      </p:sp>
      <p:grpSp>
        <p:nvGrpSpPr>
          <p:cNvPr id="15" name="Grupo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orma libre: Forma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s-ES" noProof="0"/>
            </a:p>
          </p:txBody>
        </p:sp>
        <p:sp>
          <p:nvSpPr>
            <p:cNvPr id="17" name="Forma libre: Forma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s-ES" noProof="0"/>
            </a:p>
          </p:txBody>
        </p:sp>
      </p:grpSp>
      <p:grpSp>
        <p:nvGrpSpPr>
          <p:cNvPr id="6" name="Grupo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ángulo: Una sola esquina cortada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s-ES" noProof="0"/>
            </a:p>
          </p:txBody>
        </p:sp>
        <p:sp>
          <p:nvSpPr>
            <p:cNvPr id="3" name="Rectángulo: Una sola esquina cortada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s-ES" noProof="0"/>
            </a:p>
          </p:txBody>
        </p:sp>
      </p:grpSp>
      <p:sp>
        <p:nvSpPr>
          <p:cNvPr id="35" name="Forma libre: Forma 34">
            <a:extLst>
              <a:ext uri="{FF2B5EF4-FFF2-40B4-BE49-F238E27FC236}">
                <a16:creationId xmlns:a16="http://schemas.microsoft.com/office/drawing/2014/main" id="{62EEBF51-DCAD-4335-85E9-52801031A1BF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 rtlCol="0"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pPr rtl="0"/>
            <a:fld id="{C263D6C4-4840-40CC-AC84-17E24B3B7BDE}" type="slidenum">
              <a:rPr lang="es-ES" noProof="0" smtClean="0"/>
              <a:pPr rtl="0"/>
              <a:t>‹Nº›</a:t>
            </a:fld>
            <a:endParaRPr lang="es-ES" noProof="0"/>
          </a:p>
        </p:txBody>
      </p:sp>
      <p:sp>
        <p:nvSpPr>
          <p:cNvPr id="20" name="Marcador de posición de imagen 2">
            <a:extLst>
              <a:ext uri="{FF2B5EF4-FFF2-40B4-BE49-F238E27FC236}">
                <a16:creationId xmlns:a16="http://schemas.microsoft.com/office/drawing/2014/main" id="{30B3A574-7940-4E35-857E-5CA35A5910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110087" y="1444649"/>
            <a:ext cx="7548513" cy="4579079"/>
          </a:xfrm>
        </p:spPr>
        <p:txBody>
          <a:bodyPr rtlCol="0">
            <a:norm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es-ES" noProof="0"/>
              <a:t>Haga clic en el icono para agregar una imagen</a:t>
            </a:r>
          </a:p>
        </p:txBody>
      </p:sp>
      <p:sp>
        <p:nvSpPr>
          <p:cNvPr id="21" name="Marcador de texto 3">
            <a:extLst>
              <a:ext uri="{FF2B5EF4-FFF2-40B4-BE49-F238E27FC236}">
                <a16:creationId xmlns:a16="http://schemas.microsoft.com/office/drawing/2014/main" id="{912B51EA-3E6F-4BF6-BE48-62128AF32B85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443366" y="1444649"/>
            <a:ext cx="3365063" cy="4579079"/>
          </a:xfrm>
        </p:spPr>
        <p:txBody>
          <a:bodyPr rtlCol="0"/>
          <a:lstStyle>
            <a:lvl1pPr marL="0" indent="0">
              <a:buFont typeface="Arial" panose="020B0604020202020204" pitchFamily="34" charset="0"/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es-ES" noProof="0"/>
              <a:t>Editar estilos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15406501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ángulo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10" name="Forma libre: Forma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es-ES" noProof="0"/>
          </a:p>
        </p:txBody>
      </p:sp>
      <p:sp>
        <p:nvSpPr>
          <p:cNvPr id="18" name="Forma libre: Forma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es-ES" noProof="0"/>
          </a:p>
        </p:txBody>
      </p:sp>
      <p:sp>
        <p:nvSpPr>
          <p:cNvPr id="12" name="Forma libre: Forma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8" name="Forma libre: Forma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 rtl="0"/>
            <a:r>
              <a:rPr lang="es-ES" noProof="0"/>
              <a:t>Haga clic para modificar el estilo de título del patrón</a:t>
            </a:r>
          </a:p>
        </p:txBody>
      </p:sp>
      <p:grpSp>
        <p:nvGrpSpPr>
          <p:cNvPr id="15" name="Grupo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orma libre: Forma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s-ES" noProof="0"/>
            </a:p>
          </p:txBody>
        </p:sp>
        <p:sp>
          <p:nvSpPr>
            <p:cNvPr id="17" name="Forma libre: Forma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s-ES" noProof="0"/>
            </a:p>
          </p:txBody>
        </p:sp>
      </p:grpSp>
      <p:grpSp>
        <p:nvGrpSpPr>
          <p:cNvPr id="6" name="Grupo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ángulo: Una sola esquina cortada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s-ES" noProof="0"/>
            </a:p>
          </p:txBody>
        </p:sp>
        <p:sp>
          <p:nvSpPr>
            <p:cNvPr id="3" name="Rectángulo: Una sola esquina cortada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s-ES" noProof="0"/>
            </a:p>
          </p:txBody>
        </p:sp>
      </p:grpSp>
      <p:sp>
        <p:nvSpPr>
          <p:cNvPr id="35" name="Forma libre: Forma 34">
            <a:extLst>
              <a:ext uri="{FF2B5EF4-FFF2-40B4-BE49-F238E27FC236}">
                <a16:creationId xmlns:a16="http://schemas.microsoft.com/office/drawing/2014/main" id="{62EEBF51-DCAD-4335-85E9-52801031A1BF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 rtlCol="0"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pPr rtl="0"/>
            <a:fld id="{C263D6C4-4840-40CC-AC84-17E24B3B7BDE}" type="slidenum">
              <a:rPr lang="es-ES" noProof="0" smtClean="0"/>
              <a:pPr rtl="0"/>
              <a:t>‹Nº›</a:t>
            </a:fld>
            <a:endParaRPr lang="es-ES" noProof="0"/>
          </a:p>
        </p:txBody>
      </p:sp>
      <p:sp>
        <p:nvSpPr>
          <p:cNvPr id="21" name="Marcador de texto 3">
            <a:extLst>
              <a:ext uri="{FF2B5EF4-FFF2-40B4-BE49-F238E27FC236}">
                <a16:creationId xmlns:a16="http://schemas.microsoft.com/office/drawing/2014/main" id="{912B51EA-3E6F-4BF6-BE48-62128AF32B85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443366" y="1444649"/>
            <a:ext cx="3365063" cy="4579079"/>
          </a:xfrm>
        </p:spPr>
        <p:txBody>
          <a:bodyPr rtlCol="0"/>
          <a:lstStyle>
            <a:lvl1pPr marL="0" indent="0">
              <a:buFont typeface="Arial" panose="020B0604020202020204" pitchFamily="34" charset="0"/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es-ES" noProof="0"/>
              <a:t>Editar estilos de texto del patrón</a:t>
            </a:r>
          </a:p>
        </p:txBody>
      </p:sp>
      <p:sp>
        <p:nvSpPr>
          <p:cNvPr id="22" name="Marcador de contenido 2">
            <a:extLst>
              <a:ext uri="{FF2B5EF4-FFF2-40B4-BE49-F238E27FC236}">
                <a16:creationId xmlns:a16="http://schemas.microsoft.com/office/drawing/2014/main" id="{A015C605-1D30-48BC-A0D6-3B11AF56CC5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964290" y="1444649"/>
            <a:ext cx="7694310" cy="4579079"/>
          </a:xfrm>
        </p:spPr>
        <p:txBody>
          <a:bodyPr rtlCol="0">
            <a:normAutofit/>
          </a:bodyPr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es-ES" noProof="0"/>
              <a:t>Editar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12129895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ángulo 17">
            <a:extLst>
              <a:ext uri="{FF2B5EF4-FFF2-40B4-BE49-F238E27FC236}">
                <a16:creationId xmlns:a16="http://schemas.microsoft.com/office/drawing/2014/main" id="{D4494CD2-CCDD-0248-96F8-741002C44255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19" name="Forma libre: Forma 9">
            <a:extLst>
              <a:ext uri="{FF2B5EF4-FFF2-40B4-BE49-F238E27FC236}">
                <a16:creationId xmlns:a16="http://schemas.microsoft.com/office/drawing/2014/main" id="{07077B00-C1EE-7241-B441-7814F92A7EDF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es-ES" noProof="0"/>
          </a:p>
        </p:txBody>
      </p:sp>
      <p:sp>
        <p:nvSpPr>
          <p:cNvPr id="20" name="Forma libre: Forma 17">
            <a:extLst>
              <a:ext uri="{FF2B5EF4-FFF2-40B4-BE49-F238E27FC236}">
                <a16:creationId xmlns:a16="http://schemas.microsoft.com/office/drawing/2014/main" id="{3A1AEBC4-637E-F64C-9192-69AC4BB26D0C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es-ES" noProof="0"/>
          </a:p>
        </p:txBody>
      </p:sp>
      <p:sp>
        <p:nvSpPr>
          <p:cNvPr id="21" name="Forma libre: Forma 11">
            <a:extLst>
              <a:ext uri="{FF2B5EF4-FFF2-40B4-BE49-F238E27FC236}">
                <a16:creationId xmlns:a16="http://schemas.microsoft.com/office/drawing/2014/main" id="{669A7039-C54C-8E46-9A8B-DDB2547D989C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22" name="Forma libre: Forma 7">
            <a:extLst>
              <a:ext uri="{FF2B5EF4-FFF2-40B4-BE49-F238E27FC236}">
                <a16:creationId xmlns:a16="http://schemas.microsoft.com/office/drawing/2014/main" id="{4F173B32-87BB-9A40-8C91-4C1EED2B7ABF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grpSp>
        <p:nvGrpSpPr>
          <p:cNvPr id="24" name="Grupo 23">
            <a:extLst>
              <a:ext uri="{FF2B5EF4-FFF2-40B4-BE49-F238E27FC236}">
                <a16:creationId xmlns:a16="http://schemas.microsoft.com/office/drawing/2014/main" id="{4AC87F4E-12B5-1B42-AFD2-4DB39B7645C9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25" name="Forma libre: Forma 15">
              <a:extLst>
                <a:ext uri="{FF2B5EF4-FFF2-40B4-BE49-F238E27FC236}">
                  <a16:creationId xmlns:a16="http://schemas.microsoft.com/office/drawing/2014/main" id="{03DD8765-59DF-A045-ADB5-E39FAEE153A0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s-ES" noProof="0"/>
            </a:p>
          </p:txBody>
        </p:sp>
        <p:sp>
          <p:nvSpPr>
            <p:cNvPr id="26" name="Forma libre: Forma 16">
              <a:extLst>
                <a:ext uri="{FF2B5EF4-FFF2-40B4-BE49-F238E27FC236}">
                  <a16:creationId xmlns:a16="http://schemas.microsoft.com/office/drawing/2014/main" id="{B34B796C-A407-7B4D-B4F0-E58A44FE8DB4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s-ES" noProof="0"/>
            </a:p>
          </p:txBody>
        </p:sp>
      </p:grpSp>
      <p:sp>
        <p:nvSpPr>
          <p:cNvPr id="30" name="Forma libre: Forma 23">
            <a:extLst>
              <a:ext uri="{FF2B5EF4-FFF2-40B4-BE49-F238E27FC236}">
                <a16:creationId xmlns:a16="http://schemas.microsoft.com/office/drawing/2014/main" id="{CBE3FDC9-67CB-FA42-B127-A36BFF4678BB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31" name="Marcador de número de diapositiva 4">
            <a:extLst>
              <a:ext uri="{FF2B5EF4-FFF2-40B4-BE49-F238E27FC236}">
                <a16:creationId xmlns:a16="http://schemas.microsoft.com/office/drawing/2014/main" id="{1E902BFF-CA8F-D745-A819-A7BB38B30E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 rtlCol="0"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pPr rtl="0"/>
            <a:fld id="{C263D6C4-4840-40CC-AC84-17E24B3B7BDE}" type="slidenum">
              <a:rPr lang="es-ES" noProof="0" smtClean="0"/>
              <a:pPr rtl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26723047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radecimient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ángulo 20">
            <a:extLst>
              <a:ext uri="{FF2B5EF4-FFF2-40B4-BE49-F238E27FC236}">
                <a16:creationId xmlns:a16="http://schemas.microsoft.com/office/drawing/2014/main" id="{6E739168-A5E8-443A-B392-7AD4CF8977AD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15" name="Forma libre: Forma 14">
            <a:extLst>
              <a:ext uri="{FF2B5EF4-FFF2-40B4-BE49-F238E27FC236}">
                <a16:creationId xmlns:a16="http://schemas.microsoft.com/office/drawing/2014/main" id="{41E10E1E-5268-4F03-BA64-07E19DE26739}"/>
              </a:ext>
            </a:extLst>
          </p:cNvPr>
          <p:cNvSpPr/>
          <p:nvPr/>
        </p:nvSpPr>
        <p:spPr>
          <a:xfrm flipH="1">
            <a:off x="-16297" y="0"/>
            <a:ext cx="12208298" cy="6858000"/>
          </a:xfrm>
          <a:custGeom>
            <a:avLst/>
            <a:gdLst>
              <a:gd name="connsiteX0" fmla="*/ 8574289 w 12208298"/>
              <a:gd name="connsiteY0" fmla="*/ 0 h 6858000"/>
              <a:gd name="connsiteX1" fmla="*/ 0 w 12208298"/>
              <a:gd name="connsiteY1" fmla="*/ 0 h 6858000"/>
              <a:gd name="connsiteX2" fmla="*/ 0 w 12208298"/>
              <a:gd name="connsiteY2" fmla="*/ 6858000 h 6858000"/>
              <a:gd name="connsiteX3" fmla="*/ 532109 w 12208298"/>
              <a:gd name="connsiteY3" fmla="*/ 6858000 h 6858000"/>
              <a:gd name="connsiteX4" fmla="*/ 11495317 w 12208298"/>
              <a:gd name="connsiteY4" fmla="*/ 6858000 h 6858000"/>
              <a:gd name="connsiteX5" fmla="*/ 12208298 w 12208298"/>
              <a:gd name="connsiteY5" fmla="*/ 6858000 h 6858000"/>
              <a:gd name="connsiteX6" fmla="*/ 12208298 w 12208298"/>
              <a:gd name="connsiteY6" fmla="*/ 3146781 h 6858000"/>
              <a:gd name="connsiteX7" fmla="*/ 10353284 w 12208298"/>
              <a:gd name="connsiteY7" fmla="*/ 1291767 h 6858000"/>
              <a:gd name="connsiteX8" fmla="*/ 9866056 w 12208298"/>
              <a:gd name="connsiteY8" fmla="*/ 129176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208298" h="6858000">
                <a:moveTo>
                  <a:pt x="8574289" y="0"/>
                </a:moveTo>
                <a:lnTo>
                  <a:pt x="0" y="0"/>
                </a:lnTo>
                <a:lnTo>
                  <a:pt x="0" y="6858000"/>
                </a:lnTo>
                <a:lnTo>
                  <a:pt x="532109" y="6858000"/>
                </a:lnTo>
                <a:lnTo>
                  <a:pt x="11495317" y="6858000"/>
                </a:lnTo>
                <a:lnTo>
                  <a:pt x="12208298" y="6858000"/>
                </a:lnTo>
                <a:lnTo>
                  <a:pt x="12208298" y="3146781"/>
                </a:lnTo>
                <a:lnTo>
                  <a:pt x="10353284" y="1291767"/>
                </a:lnTo>
                <a:lnTo>
                  <a:pt x="9866056" y="1291767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16" name="Forma libre: Forma 15">
            <a:extLst>
              <a:ext uri="{FF2B5EF4-FFF2-40B4-BE49-F238E27FC236}">
                <a16:creationId xmlns:a16="http://schemas.microsoft.com/office/drawing/2014/main" id="{B989C45D-BDFF-418F-BE79-03FF70015770}"/>
              </a:ext>
            </a:extLst>
          </p:cNvPr>
          <p:cNvSpPr/>
          <p:nvPr/>
        </p:nvSpPr>
        <p:spPr>
          <a:xfrm rot="5400000" flipH="1" flipV="1">
            <a:off x="2667000" y="-2667001"/>
            <a:ext cx="6858000" cy="12192002"/>
          </a:xfrm>
          <a:custGeom>
            <a:avLst/>
            <a:gdLst>
              <a:gd name="connsiteX0" fmla="*/ 6858000 w 6858000"/>
              <a:gd name="connsiteY0" fmla="*/ 3871658 h 12192002"/>
              <a:gd name="connsiteX1" fmla="*/ 6858000 w 6858000"/>
              <a:gd name="connsiteY1" fmla="*/ 12192002 h 12192002"/>
              <a:gd name="connsiteX2" fmla="*/ 5363029 w 6858000"/>
              <a:gd name="connsiteY2" fmla="*/ 12192002 h 12192002"/>
              <a:gd name="connsiteX3" fmla="*/ 5363029 w 6858000"/>
              <a:gd name="connsiteY3" fmla="*/ 12192000 h 12192002"/>
              <a:gd name="connsiteX4" fmla="*/ 0 w 6858000"/>
              <a:gd name="connsiteY4" fmla="*/ 12192000 h 12192002"/>
              <a:gd name="connsiteX5" fmla="*/ 0 w 6858000"/>
              <a:gd name="connsiteY5" fmla="*/ 0 h 12192002"/>
              <a:gd name="connsiteX6" fmla="*/ 3539398 w 6858000"/>
              <a:gd name="connsiteY6" fmla="*/ 0 h 12192002"/>
              <a:gd name="connsiteX7" fmla="*/ 5566229 w 6858000"/>
              <a:gd name="connsiteY7" fmla="*/ 2026831 h 12192002"/>
              <a:gd name="connsiteX8" fmla="*/ 5566229 w 6858000"/>
              <a:gd name="connsiteY8" fmla="*/ 2575538 h 12192002"/>
              <a:gd name="connsiteX9" fmla="*/ 6858000 w 6858000"/>
              <a:gd name="connsiteY9" fmla="*/ 3871657 h 12192002"/>
              <a:gd name="connsiteX10" fmla="*/ 5566229 w 6858000"/>
              <a:gd name="connsiteY10" fmla="*/ 3871657 h 12192002"/>
              <a:gd name="connsiteX11" fmla="*/ 5566229 w 6858000"/>
              <a:gd name="connsiteY11" fmla="*/ 3871658 h 12192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858000" h="12192002">
                <a:moveTo>
                  <a:pt x="6858000" y="3871658"/>
                </a:moveTo>
                <a:lnTo>
                  <a:pt x="6858000" y="12192002"/>
                </a:lnTo>
                <a:lnTo>
                  <a:pt x="5363029" y="12192002"/>
                </a:lnTo>
                <a:lnTo>
                  <a:pt x="5363029" y="12192000"/>
                </a:lnTo>
                <a:lnTo>
                  <a:pt x="0" y="12192000"/>
                </a:lnTo>
                <a:lnTo>
                  <a:pt x="0" y="0"/>
                </a:lnTo>
                <a:lnTo>
                  <a:pt x="3539398" y="0"/>
                </a:lnTo>
                <a:lnTo>
                  <a:pt x="5566229" y="2026831"/>
                </a:lnTo>
                <a:lnTo>
                  <a:pt x="5566229" y="2575538"/>
                </a:lnTo>
                <a:lnTo>
                  <a:pt x="6858000" y="3871657"/>
                </a:lnTo>
                <a:lnTo>
                  <a:pt x="5566229" y="3871657"/>
                </a:lnTo>
                <a:lnTo>
                  <a:pt x="5566229" y="3871658"/>
                </a:lnTo>
                <a:close/>
              </a:path>
            </a:pathLst>
          </a:custGeom>
          <a:pattFill prst="wdDnDiag">
            <a:fgClr>
              <a:schemeClr val="accent1"/>
            </a:fgClr>
            <a:bgClr>
              <a:schemeClr val="accent2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20" name="Forma libre: Forma 19">
            <a:extLst>
              <a:ext uri="{FF2B5EF4-FFF2-40B4-BE49-F238E27FC236}">
                <a16:creationId xmlns:a16="http://schemas.microsoft.com/office/drawing/2014/main" id="{0027A677-9ACB-4264-B148-4806678FB83F}"/>
              </a:ext>
            </a:extLst>
          </p:cNvPr>
          <p:cNvSpPr/>
          <p:nvPr/>
        </p:nvSpPr>
        <p:spPr>
          <a:xfrm rot="5400000" flipH="1" flipV="1">
            <a:off x="2667000" y="-2667001"/>
            <a:ext cx="6858000" cy="12192002"/>
          </a:xfrm>
          <a:custGeom>
            <a:avLst/>
            <a:gdLst>
              <a:gd name="connsiteX0" fmla="*/ 6858000 w 6858000"/>
              <a:gd name="connsiteY0" fmla="*/ 3871658 h 12192002"/>
              <a:gd name="connsiteX1" fmla="*/ 6858000 w 6858000"/>
              <a:gd name="connsiteY1" fmla="*/ 12192002 h 12192002"/>
              <a:gd name="connsiteX2" fmla="*/ 5363029 w 6858000"/>
              <a:gd name="connsiteY2" fmla="*/ 12192002 h 12192002"/>
              <a:gd name="connsiteX3" fmla="*/ 5363029 w 6858000"/>
              <a:gd name="connsiteY3" fmla="*/ 12192000 h 12192002"/>
              <a:gd name="connsiteX4" fmla="*/ 0 w 6858000"/>
              <a:gd name="connsiteY4" fmla="*/ 12192000 h 12192002"/>
              <a:gd name="connsiteX5" fmla="*/ 0 w 6858000"/>
              <a:gd name="connsiteY5" fmla="*/ 0 h 12192002"/>
              <a:gd name="connsiteX6" fmla="*/ 3539398 w 6858000"/>
              <a:gd name="connsiteY6" fmla="*/ 0 h 12192002"/>
              <a:gd name="connsiteX7" fmla="*/ 5566229 w 6858000"/>
              <a:gd name="connsiteY7" fmla="*/ 2026831 h 12192002"/>
              <a:gd name="connsiteX8" fmla="*/ 5566229 w 6858000"/>
              <a:gd name="connsiteY8" fmla="*/ 2575538 h 12192002"/>
              <a:gd name="connsiteX9" fmla="*/ 6858000 w 6858000"/>
              <a:gd name="connsiteY9" fmla="*/ 3871657 h 12192002"/>
              <a:gd name="connsiteX10" fmla="*/ 5566229 w 6858000"/>
              <a:gd name="connsiteY10" fmla="*/ 3871657 h 12192002"/>
              <a:gd name="connsiteX11" fmla="*/ 5566229 w 6858000"/>
              <a:gd name="connsiteY11" fmla="*/ 3871658 h 12192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858000" h="12192002">
                <a:moveTo>
                  <a:pt x="6858000" y="3871658"/>
                </a:moveTo>
                <a:lnTo>
                  <a:pt x="6858000" y="12192002"/>
                </a:lnTo>
                <a:lnTo>
                  <a:pt x="5363029" y="12192002"/>
                </a:lnTo>
                <a:lnTo>
                  <a:pt x="5363029" y="12192000"/>
                </a:lnTo>
                <a:lnTo>
                  <a:pt x="0" y="12192000"/>
                </a:lnTo>
                <a:lnTo>
                  <a:pt x="0" y="0"/>
                </a:lnTo>
                <a:lnTo>
                  <a:pt x="3539398" y="0"/>
                </a:lnTo>
                <a:lnTo>
                  <a:pt x="5566229" y="2026831"/>
                </a:lnTo>
                <a:lnTo>
                  <a:pt x="5566229" y="2575538"/>
                </a:lnTo>
                <a:lnTo>
                  <a:pt x="6858000" y="3871657"/>
                </a:lnTo>
                <a:lnTo>
                  <a:pt x="5566229" y="3871657"/>
                </a:lnTo>
                <a:lnTo>
                  <a:pt x="5566229" y="3871658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grpSp>
        <p:nvGrpSpPr>
          <p:cNvPr id="6" name="Grupo 5">
            <a:extLst>
              <a:ext uri="{FF2B5EF4-FFF2-40B4-BE49-F238E27FC236}">
                <a16:creationId xmlns:a16="http://schemas.microsoft.com/office/drawing/2014/main" id="{EA7FF9D7-8545-4547-AC77-A0421EEB9B99}"/>
              </a:ext>
            </a:extLst>
          </p:cNvPr>
          <p:cNvGrpSpPr/>
          <p:nvPr userDrawn="1"/>
        </p:nvGrpSpPr>
        <p:grpSpPr>
          <a:xfrm>
            <a:off x="0" y="0"/>
            <a:ext cx="6881966" cy="6858876"/>
            <a:chOff x="-5321" y="1096"/>
            <a:chExt cx="5924073" cy="5904197"/>
          </a:xfrm>
        </p:grpSpPr>
        <p:sp>
          <p:nvSpPr>
            <p:cNvPr id="17" name="Triángulo rectángulo 16">
              <a:extLst>
                <a:ext uri="{FF2B5EF4-FFF2-40B4-BE49-F238E27FC236}">
                  <a16:creationId xmlns:a16="http://schemas.microsoft.com/office/drawing/2014/main" id="{8DCD5806-2A2F-4ABF-8057-245681C498E6}"/>
                </a:ext>
              </a:extLst>
            </p:cNvPr>
            <p:cNvSpPr/>
            <p:nvPr userDrawn="1"/>
          </p:nvSpPr>
          <p:spPr>
            <a:xfrm rot="16200000" flipH="1" flipV="1">
              <a:off x="4618" y="-8842"/>
              <a:ext cx="5904196" cy="5924073"/>
            </a:xfrm>
            <a:prstGeom prst="rtTriangle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s-ES" noProof="0"/>
            </a:p>
          </p:txBody>
        </p:sp>
        <p:sp>
          <p:nvSpPr>
            <p:cNvPr id="18" name="Triángulo rectángulo 17">
              <a:extLst>
                <a:ext uri="{FF2B5EF4-FFF2-40B4-BE49-F238E27FC236}">
                  <a16:creationId xmlns:a16="http://schemas.microsoft.com/office/drawing/2014/main" id="{3A93038F-E9E4-4FFD-B3DF-28DB7C2C1490}"/>
                </a:ext>
              </a:extLst>
            </p:cNvPr>
            <p:cNvSpPr/>
            <p:nvPr userDrawn="1"/>
          </p:nvSpPr>
          <p:spPr>
            <a:xfrm rot="16200000" flipH="1" flipV="1">
              <a:off x="3941" y="-8164"/>
              <a:ext cx="5501471" cy="5519993"/>
            </a:xfrm>
            <a:prstGeom prst="rtTriangle">
              <a:avLst/>
            </a:prstGeom>
            <a:pattFill prst="dkHorz">
              <a:fgClr>
                <a:schemeClr val="accent1"/>
              </a:fgClr>
              <a:bgClr>
                <a:schemeClr val="accent2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s-ES" noProof="0"/>
            </a:p>
          </p:txBody>
        </p:sp>
        <p:sp>
          <p:nvSpPr>
            <p:cNvPr id="19" name="Triángulo rectángulo 18">
              <a:extLst>
                <a:ext uri="{FF2B5EF4-FFF2-40B4-BE49-F238E27FC236}">
                  <a16:creationId xmlns:a16="http://schemas.microsoft.com/office/drawing/2014/main" id="{5DEA1E02-BBD0-4AE3-AF22-433B90272178}"/>
                </a:ext>
              </a:extLst>
            </p:cNvPr>
            <p:cNvSpPr/>
            <p:nvPr userDrawn="1"/>
          </p:nvSpPr>
          <p:spPr>
            <a:xfrm rot="16200000" flipH="1" flipV="1">
              <a:off x="3131" y="-7355"/>
              <a:ext cx="5019818" cy="5036720"/>
            </a:xfrm>
            <a:prstGeom prst="rtTriangle">
              <a:avLst/>
            </a:prstGeom>
            <a:solidFill>
              <a:schemeClr val="accent2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s-ES" noProof="0"/>
            </a:p>
          </p:txBody>
        </p:sp>
      </p:grpSp>
      <p:sp>
        <p:nvSpPr>
          <p:cNvPr id="2" name="Título 1">
            <a:extLst>
              <a:ext uri="{FF2B5EF4-FFF2-40B4-BE49-F238E27FC236}">
                <a16:creationId xmlns:a16="http://schemas.microsoft.com/office/drawing/2014/main" id="{9E597736-C478-4C26-9BAF-205FE31E977C}"/>
              </a:ext>
            </a:extLst>
          </p:cNvPr>
          <p:cNvSpPr>
            <a:spLocks noGrp="1"/>
          </p:cNvSpPr>
          <p:nvPr userDrawn="1">
            <p:ph type="ctrTitle" hasCustomPrompt="1"/>
          </p:nvPr>
        </p:nvSpPr>
        <p:spPr>
          <a:xfrm>
            <a:off x="5217242" y="2807208"/>
            <a:ext cx="4945598" cy="1243584"/>
          </a:xfrm>
        </p:spPr>
        <p:txBody>
          <a:bodyPr vert="horz" lIns="91440" tIns="45720" rIns="91440" bIns="45720" rtlCol="0" anchor="ctr">
            <a:noAutofit/>
          </a:bodyPr>
          <a:lstStyle>
            <a:lvl1pPr>
              <a:defRPr lang="en-GB" sz="5400" b="1" dirty="0">
                <a:solidFill>
                  <a:schemeClr val="bg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 rtl="0"/>
            <a:r>
              <a:rPr lang="es-ES" noProof="0"/>
              <a:t>Gracias</a:t>
            </a:r>
          </a:p>
        </p:txBody>
      </p:sp>
    </p:spTree>
    <p:extLst>
      <p:ext uri="{BB962C8B-B14F-4D97-AF65-F5344CB8AC3E}">
        <p14:creationId xmlns:p14="http://schemas.microsoft.com/office/powerpoint/2010/main" val="22363861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radecimien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ángulo 20">
            <a:extLst>
              <a:ext uri="{FF2B5EF4-FFF2-40B4-BE49-F238E27FC236}">
                <a16:creationId xmlns:a16="http://schemas.microsoft.com/office/drawing/2014/main" id="{6E739168-A5E8-443A-B392-7AD4CF8977AD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15" name="Forma libre: Forma 14">
            <a:extLst>
              <a:ext uri="{FF2B5EF4-FFF2-40B4-BE49-F238E27FC236}">
                <a16:creationId xmlns:a16="http://schemas.microsoft.com/office/drawing/2014/main" id="{41E10E1E-5268-4F03-BA64-07E19DE26739}"/>
              </a:ext>
            </a:extLst>
          </p:cNvPr>
          <p:cNvSpPr/>
          <p:nvPr/>
        </p:nvSpPr>
        <p:spPr>
          <a:xfrm flipH="1">
            <a:off x="-16297" y="0"/>
            <a:ext cx="12208298" cy="6858000"/>
          </a:xfrm>
          <a:custGeom>
            <a:avLst/>
            <a:gdLst>
              <a:gd name="connsiteX0" fmla="*/ 8574289 w 12208298"/>
              <a:gd name="connsiteY0" fmla="*/ 0 h 6858000"/>
              <a:gd name="connsiteX1" fmla="*/ 0 w 12208298"/>
              <a:gd name="connsiteY1" fmla="*/ 0 h 6858000"/>
              <a:gd name="connsiteX2" fmla="*/ 0 w 12208298"/>
              <a:gd name="connsiteY2" fmla="*/ 6858000 h 6858000"/>
              <a:gd name="connsiteX3" fmla="*/ 532109 w 12208298"/>
              <a:gd name="connsiteY3" fmla="*/ 6858000 h 6858000"/>
              <a:gd name="connsiteX4" fmla="*/ 11495317 w 12208298"/>
              <a:gd name="connsiteY4" fmla="*/ 6858000 h 6858000"/>
              <a:gd name="connsiteX5" fmla="*/ 12208298 w 12208298"/>
              <a:gd name="connsiteY5" fmla="*/ 6858000 h 6858000"/>
              <a:gd name="connsiteX6" fmla="*/ 12208298 w 12208298"/>
              <a:gd name="connsiteY6" fmla="*/ 3146781 h 6858000"/>
              <a:gd name="connsiteX7" fmla="*/ 10353284 w 12208298"/>
              <a:gd name="connsiteY7" fmla="*/ 1291767 h 6858000"/>
              <a:gd name="connsiteX8" fmla="*/ 9866056 w 12208298"/>
              <a:gd name="connsiteY8" fmla="*/ 129176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208298" h="6858000">
                <a:moveTo>
                  <a:pt x="8574289" y="0"/>
                </a:moveTo>
                <a:lnTo>
                  <a:pt x="0" y="0"/>
                </a:lnTo>
                <a:lnTo>
                  <a:pt x="0" y="6858000"/>
                </a:lnTo>
                <a:lnTo>
                  <a:pt x="532109" y="6858000"/>
                </a:lnTo>
                <a:lnTo>
                  <a:pt x="11495317" y="6858000"/>
                </a:lnTo>
                <a:lnTo>
                  <a:pt x="12208298" y="6858000"/>
                </a:lnTo>
                <a:lnTo>
                  <a:pt x="12208298" y="3146781"/>
                </a:lnTo>
                <a:lnTo>
                  <a:pt x="10353284" y="1291767"/>
                </a:lnTo>
                <a:lnTo>
                  <a:pt x="9866056" y="1291767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16" name="Forma libre: Forma 15">
            <a:extLst>
              <a:ext uri="{FF2B5EF4-FFF2-40B4-BE49-F238E27FC236}">
                <a16:creationId xmlns:a16="http://schemas.microsoft.com/office/drawing/2014/main" id="{B989C45D-BDFF-418F-BE79-03FF70015770}"/>
              </a:ext>
            </a:extLst>
          </p:cNvPr>
          <p:cNvSpPr/>
          <p:nvPr/>
        </p:nvSpPr>
        <p:spPr>
          <a:xfrm rot="5400000" flipH="1" flipV="1">
            <a:off x="2667000" y="-2667001"/>
            <a:ext cx="6858000" cy="12192002"/>
          </a:xfrm>
          <a:custGeom>
            <a:avLst/>
            <a:gdLst>
              <a:gd name="connsiteX0" fmla="*/ 6858000 w 6858000"/>
              <a:gd name="connsiteY0" fmla="*/ 3871658 h 12192002"/>
              <a:gd name="connsiteX1" fmla="*/ 6858000 w 6858000"/>
              <a:gd name="connsiteY1" fmla="*/ 12192002 h 12192002"/>
              <a:gd name="connsiteX2" fmla="*/ 5363029 w 6858000"/>
              <a:gd name="connsiteY2" fmla="*/ 12192002 h 12192002"/>
              <a:gd name="connsiteX3" fmla="*/ 5363029 w 6858000"/>
              <a:gd name="connsiteY3" fmla="*/ 12192000 h 12192002"/>
              <a:gd name="connsiteX4" fmla="*/ 0 w 6858000"/>
              <a:gd name="connsiteY4" fmla="*/ 12192000 h 12192002"/>
              <a:gd name="connsiteX5" fmla="*/ 0 w 6858000"/>
              <a:gd name="connsiteY5" fmla="*/ 0 h 12192002"/>
              <a:gd name="connsiteX6" fmla="*/ 3539398 w 6858000"/>
              <a:gd name="connsiteY6" fmla="*/ 0 h 12192002"/>
              <a:gd name="connsiteX7" fmla="*/ 5566229 w 6858000"/>
              <a:gd name="connsiteY7" fmla="*/ 2026831 h 12192002"/>
              <a:gd name="connsiteX8" fmla="*/ 5566229 w 6858000"/>
              <a:gd name="connsiteY8" fmla="*/ 2575538 h 12192002"/>
              <a:gd name="connsiteX9" fmla="*/ 6858000 w 6858000"/>
              <a:gd name="connsiteY9" fmla="*/ 3871657 h 12192002"/>
              <a:gd name="connsiteX10" fmla="*/ 5566229 w 6858000"/>
              <a:gd name="connsiteY10" fmla="*/ 3871657 h 12192002"/>
              <a:gd name="connsiteX11" fmla="*/ 5566229 w 6858000"/>
              <a:gd name="connsiteY11" fmla="*/ 3871658 h 12192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858000" h="12192002">
                <a:moveTo>
                  <a:pt x="6858000" y="3871658"/>
                </a:moveTo>
                <a:lnTo>
                  <a:pt x="6858000" y="12192002"/>
                </a:lnTo>
                <a:lnTo>
                  <a:pt x="5363029" y="12192002"/>
                </a:lnTo>
                <a:lnTo>
                  <a:pt x="5363029" y="12192000"/>
                </a:lnTo>
                <a:lnTo>
                  <a:pt x="0" y="12192000"/>
                </a:lnTo>
                <a:lnTo>
                  <a:pt x="0" y="0"/>
                </a:lnTo>
                <a:lnTo>
                  <a:pt x="3539398" y="0"/>
                </a:lnTo>
                <a:lnTo>
                  <a:pt x="5566229" y="2026831"/>
                </a:lnTo>
                <a:lnTo>
                  <a:pt x="5566229" y="2575538"/>
                </a:lnTo>
                <a:lnTo>
                  <a:pt x="6858000" y="3871657"/>
                </a:lnTo>
                <a:lnTo>
                  <a:pt x="5566229" y="3871657"/>
                </a:lnTo>
                <a:lnTo>
                  <a:pt x="5566229" y="3871658"/>
                </a:lnTo>
                <a:close/>
              </a:path>
            </a:pathLst>
          </a:custGeom>
          <a:pattFill prst="wdDnDiag">
            <a:fgClr>
              <a:schemeClr val="accent1"/>
            </a:fgClr>
            <a:bgClr>
              <a:schemeClr val="accent2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20" name="Forma libre: Forma 19">
            <a:extLst>
              <a:ext uri="{FF2B5EF4-FFF2-40B4-BE49-F238E27FC236}">
                <a16:creationId xmlns:a16="http://schemas.microsoft.com/office/drawing/2014/main" id="{0027A677-9ACB-4264-B148-4806678FB83F}"/>
              </a:ext>
            </a:extLst>
          </p:cNvPr>
          <p:cNvSpPr/>
          <p:nvPr/>
        </p:nvSpPr>
        <p:spPr>
          <a:xfrm rot="5400000" flipH="1" flipV="1">
            <a:off x="2667000" y="-2667001"/>
            <a:ext cx="6858000" cy="12192002"/>
          </a:xfrm>
          <a:custGeom>
            <a:avLst/>
            <a:gdLst>
              <a:gd name="connsiteX0" fmla="*/ 6858000 w 6858000"/>
              <a:gd name="connsiteY0" fmla="*/ 3871658 h 12192002"/>
              <a:gd name="connsiteX1" fmla="*/ 6858000 w 6858000"/>
              <a:gd name="connsiteY1" fmla="*/ 12192002 h 12192002"/>
              <a:gd name="connsiteX2" fmla="*/ 5363029 w 6858000"/>
              <a:gd name="connsiteY2" fmla="*/ 12192002 h 12192002"/>
              <a:gd name="connsiteX3" fmla="*/ 5363029 w 6858000"/>
              <a:gd name="connsiteY3" fmla="*/ 12192000 h 12192002"/>
              <a:gd name="connsiteX4" fmla="*/ 0 w 6858000"/>
              <a:gd name="connsiteY4" fmla="*/ 12192000 h 12192002"/>
              <a:gd name="connsiteX5" fmla="*/ 0 w 6858000"/>
              <a:gd name="connsiteY5" fmla="*/ 0 h 12192002"/>
              <a:gd name="connsiteX6" fmla="*/ 3539398 w 6858000"/>
              <a:gd name="connsiteY6" fmla="*/ 0 h 12192002"/>
              <a:gd name="connsiteX7" fmla="*/ 5566229 w 6858000"/>
              <a:gd name="connsiteY7" fmla="*/ 2026831 h 12192002"/>
              <a:gd name="connsiteX8" fmla="*/ 5566229 w 6858000"/>
              <a:gd name="connsiteY8" fmla="*/ 2575538 h 12192002"/>
              <a:gd name="connsiteX9" fmla="*/ 6858000 w 6858000"/>
              <a:gd name="connsiteY9" fmla="*/ 3871657 h 12192002"/>
              <a:gd name="connsiteX10" fmla="*/ 5566229 w 6858000"/>
              <a:gd name="connsiteY10" fmla="*/ 3871657 h 12192002"/>
              <a:gd name="connsiteX11" fmla="*/ 5566229 w 6858000"/>
              <a:gd name="connsiteY11" fmla="*/ 3871658 h 12192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858000" h="12192002">
                <a:moveTo>
                  <a:pt x="6858000" y="3871658"/>
                </a:moveTo>
                <a:lnTo>
                  <a:pt x="6858000" y="12192002"/>
                </a:lnTo>
                <a:lnTo>
                  <a:pt x="5363029" y="12192002"/>
                </a:lnTo>
                <a:lnTo>
                  <a:pt x="5363029" y="12192000"/>
                </a:lnTo>
                <a:lnTo>
                  <a:pt x="0" y="12192000"/>
                </a:lnTo>
                <a:lnTo>
                  <a:pt x="0" y="0"/>
                </a:lnTo>
                <a:lnTo>
                  <a:pt x="3539398" y="0"/>
                </a:lnTo>
                <a:lnTo>
                  <a:pt x="5566229" y="2026831"/>
                </a:lnTo>
                <a:lnTo>
                  <a:pt x="5566229" y="2575538"/>
                </a:lnTo>
                <a:lnTo>
                  <a:pt x="6858000" y="3871657"/>
                </a:lnTo>
                <a:lnTo>
                  <a:pt x="5566229" y="3871657"/>
                </a:lnTo>
                <a:lnTo>
                  <a:pt x="5566229" y="3871658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9E597736-C478-4C26-9BAF-205FE31E977C}"/>
              </a:ext>
            </a:extLst>
          </p:cNvPr>
          <p:cNvSpPr>
            <a:spLocks noGrp="1"/>
          </p:cNvSpPr>
          <p:nvPr userDrawn="1">
            <p:ph type="ctrTitle" hasCustomPrompt="1"/>
          </p:nvPr>
        </p:nvSpPr>
        <p:spPr>
          <a:xfrm>
            <a:off x="6360242" y="3429000"/>
            <a:ext cx="4945598" cy="1243584"/>
          </a:xfrm>
        </p:spPr>
        <p:txBody>
          <a:bodyPr vert="horz" lIns="91440" tIns="45720" rIns="91440" bIns="45720" rtlCol="0" anchor="ctr">
            <a:noAutofit/>
          </a:bodyPr>
          <a:lstStyle>
            <a:lvl1pPr>
              <a:defRPr lang="en-GB" sz="5400" b="1" dirty="0">
                <a:solidFill>
                  <a:schemeClr val="bg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 rtl="0"/>
            <a:r>
              <a:rPr lang="es-ES" noProof="0"/>
              <a:t>Gracias</a:t>
            </a:r>
          </a:p>
        </p:txBody>
      </p:sp>
      <p:sp>
        <p:nvSpPr>
          <p:cNvPr id="35" name="Forma libre: Forma 34">
            <a:extLst>
              <a:ext uri="{FF2B5EF4-FFF2-40B4-BE49-F238E27FC236}">
                <a16:creationId xmlns:a16="http://schemas.microsoft.com/office/drawing/2014/main" id="{C024DCDB-C6BF-455E-AAB8-EAF9DAB302A1}"/>
              </a:ext>
            </a:extLst>
          </p:cNvPr>
          <p:cNvSpPr/>
          <p:nvPr userDrawn="1"/>
        </p:nvSpPr>
        <p:spPr>
          <a:xfrm rot="13500000">
            <a:off x="-729899" y="-1215856"/>
            <a:ext cx="6043521" cy="8427077"/>
          </a:xfrm>
          <a:custGeom>
            <a:avLst/>
            <a:gdLst>
              <a:gd name="connsiteX0" fmla="*/ 6043521 w 6043521"/>
              <a:gd name="connsiteY0" fmla="*/ 4267535 h 8427077"/>
              <a:gd name="connsiteX1" fmla="*/ 1883979 w 6043521"/>
              <a:gd name="connsiteY1" fmla="*/ 8427077 h 8427077"/>
              <a:gd name="connsiteX2" fmla="*/ 0 w 6043521"/>
              <a:gd name="connsiteY2" fmla="*/ 8427077 h 8427077"/>
              <a:gd name="connsiteX3" fmla="*/ 0 w 6043521"/>
              <a:gd name="connsiteY3" fmla="*/ 1775986 h 8427077"/>
              <a:gd name="connsiteX4" fmla="*/ 1775985 w 6043521"/>
              <a:gd name="connsiteY4" fmla="*/ 0 h 84270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43521" h="8427077">
                <a:moveTo>
                  <a:pt x="6043521" y="4267535"/>
                </a:moveTo>
                <a:lnTo>
                  <a:pt x="1883979" y="8427077"/>
                </a:lnTo>
                <a:lnTo>
                  <a:pt x="0" y="8427077"/>
                </a:lnTo>
                <a:lnTo>
                  <a:pt x="0" y="1775986"/>
                </a:lnTo>
                <a:lnTo>
                  <a:pt x="1775985" y="0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es-ES" noProof="0"/>
          </a:p>
        </p:txBody>
      </p:sp>
      <p:sp>
        <p:nvSpPr>
          <p:cNvPr id="32" name="Forma libre: Forma 31">
            <a:extLst>
              <a:ext uri="{FF2B5EF4-FFF2-40B4-BE49-F238E27FC236}">
                <a16:creationId xmlns:a16="http://schemas.microsoft.com/office/drawing/2014/main" id="{26AFB47A-5D51-4F9C-B01B-977CE5E3C093}"/>
              </a:ext>
            </a:extLst>
          </p:cNvPr>
          <p:cNvSpPr/>
          <p:nvPr userDrawn="1"/>
        </p:nvSpPr>
        <p:spPr>
          <a:xfrm rot="13500000">
            <a:off x="-1145231" y="-2123853"/>
            <a:ext cx="6043521" cy="9008880"/>
          </a:xfrm>
          <a:custGeom>
            <a:avLst/>
            <a:gdLst>
              <a:gd name="connsiteX0" fmla="*/ 6043521 w 6043521"/>
              <a:gd name="connsiteY0" fmla="*/ 4849338 h 9008880"/>
              <a:gd name="connsiteX1" fmla="*/ 1883979 w 6043521"/>
              <a:gd name="connsiteY1" fmla="*/ 9008880 h 9008880"/>
              <a:gd name="connsiteX2" fmla="*/ 0 w 6043521"/>
              <a:gd name="connsiteY2" fmla="*/ 9008880 h 9008880"/>
              <a:gd name="connsiteX3" fmla="*/ 0 w 6043521"/>
              <a:gd name="connsiteY3" fmla="*/ 1194182 h 9008880"/>
              <a:gd name="connsiteX4" fmla="*/ 1194182 w 6043521"/>
              <a:gd name="connsiteY4" fmla="*/ 0 h 9008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43521" h="9008880">
                <a:moveTo>
                  <a:pt x="6043521" y="4849338"/>
                </a:moveTo>
                <a:lnTo>
                  <a:pt x="1883979" y="9008880"/>
                </a:lnTo>
                <a:lnTo>
                  <a:pt x="0" y="9008880"/>
                </a:lnTo>
                <a:lnTo>
                  <a:pt x="0" y="1194182"/>
                </a:lnTo>
                <a:lnTo>
                  <a:pt x="1194182" y="0"/>
                </a:lnTo>
                <a:close/>
              </a:path>
            </a:pathLst>
          </a:custGeom>
          <a:pattFill prst="wdDnDiag">
            <a:fgClr>
              <a:schemeClr val="accent1">
                <a:lumMod val="60000"/>
                <a:lumOff val="40000"/>
              </a:schemeClr>
            </a:fgClr>
            <a:bgClr>
              <a:schemeClr val="accent2">
                <a:lumMod val="50000"/>
              </a:schemeClr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es-ES" noProof="0"/>
          </a:p>
        </p:txBody>
      </p:sp>
      <p:sp>
        <p:nvSpPr>
          <p:cNvPr id="30" name="Forma libre: Forma 29">
            <a:extLst>
              <a:ext uri="{FF2B5EF4-FFF2-40B4-BE49-F238E27FC236}">
                <a16:creationId xmlns:a16="http://schemas.microsoft.com/office/drawing/2014/main" id="{6997A4FF-7390-4173-8ACD-6CF7145AACEC}"/>
              </a:ext>
            </a:extLst>
          </p:cNvPr>
          <p:cNvSpPr/>
          <p:nvPr userDrawn="1"/>
        </p:nvSpPr>
        <p:spPr>
          <a:xfrm rot="18900000" flipH="1">
            <a:off x="-2681153" y="-465959"/>
            <a:ext cx="8639119" cy="5739762"/>
          </a:xfrm>
          <a:custGeom>
            <a:avLst/>
            <a:gdLst>
              <a:gd name="connsiteX0" fmla="*/ 3789781 w 8639119"/>
              <a:gd name="connsiteY0" fmla="*/ 0 h 5739762"/>
              <a:gd name="connsiteX1" fmla="*/ 0 w 8639119"/>
              <a:gd name="connsiteY1" fmla="*/ 3789782 h 5739762"/>
              <a:gd name="connsiteX2" fmla="*/ 0 w 8639119"/>
              <a:gd name="connsiteY2" fmla="*/ 5739761 h 5739762"/>
              <a:gd name="connsiteX3" fmla="*/ 7748695 w 8639119"/>
              <a:gd name="connsiteY3" fmla="*/ 5739762 h 5739762"/>
              <a:gd name="connsiteX4" fmla="*/ 8639119 w 8639119"/>
              <a:gd name="connsiteY4" fmla="*/ 4849338 h 57397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639119" h="5739762">
                <a:moveTo>
                  <a:pt x="3789781" y="0"/>
                </a:moveTo>
                <a:lnTo>
                  <a:pt x="0" y="3789782"/>
                </a:lnTo>
                <a:lnTo>
                  <a:pt x="0" y="5739761"/>
                </a:lnTo>
                <a:lnTo>
                  <a:pt x="7748695" y="5739762"/>
                </a:lnTo>
                <a:lnTo>
                  <a:pt x="8639119" y="4849338"/>
                </a:lnTo>
                <a:close/>
              </a:path>
            </a:pathLst>
          </a:custGeom>
          <a:solidFill>
            <a:schemeClr val="accent1">
              <a:lumMod val="50000"/>
              <a:alpha val="51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1218518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>
            <a:extLst>
              <a:ext uri="{FF2B5EF4-FFF2-40B4-BE49-F238E27FC236}">
                <a16:creationId xmlns:a16="http://schemas.microsoft.com/office/drawing/2014/main" id="{B2838D16-809E-4EB1-8C0C-0E63D813911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C43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8" name="Forma libre: Forma 7">
            <a:extLst>
              <a:ext uri="{FF2B5EF4-FFF2-40B4-BE49-F238E27FC236}">
                <a16:creationId xmlns:a16="http://schemas.microsoft.com/office/drawing/2014/main" id="{01FEB333-94B4-4E53-9019-D584810903BB}"/>
              </a:ext>
            </a:extLst>
          </p:cNvPr>
          <p:cNvSpPr/>
          <p:nvPr userDrawn="1"/>
        </p:nvSpPr>
        <p:spPr>
          <a:xfrm>
            <a:off x="0" y="0"/>
            <a:ext cx="12192000" cy="6862745"/>
          </a:xfrm>
          <a:custGeom>
            <a:avLst/>
            <a:gdLst>
              <a:gd name="connsiteX0" fmla="*/ 0 w 12192000"/>
              <a:gd name="connsiteY0" fmla="*/ 0 h 6849743"/>
              <a:gd name="connsiteX1" fmla="*/ 7554712 w 12192000"/>
              <a:gd name="connsiteY1" fmla="*/ 0 h 6849743"/>
              <a:gd name="connsiteX2" fmla="*/ 10266645 w 12192000"/>
              <a:gd name="connsiteY2" fmla="*/ 2711934 h 6849743"/>
              <a:gd name="connsiteX3" fmla="*/ 11289529 w 12192000"/>
              <a:gd name="connsiteY3" fmla="*/ 2711934 h 6849743"/>
              <a:gd name="connsiteX4" fmla="*/ 12191999 w 12192000"/>
              <a:gd name="connsiteY4" fmla="*/ 3614404 h 6849743"/>
              <a:gd name="connsiteX5" fmla="*/ 12192000 w 12192000"/>
              <a:gd name="connsiteY5" fmla="*/ 6849743 h 6849743"/>
              <a:gd name="connsiteX6" fmla="*/ 0 w 12192000"/>
              <a:gd name="connsiteY6" fmla="*/ 6849743 h 68497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6849743">
                <a:moveTo>
                  <a:pt x="0" y="0"/>
                </a:moveTo>
                <a:lnTo>
                  <a:pt x="7554712" y="0"/>
                </a:lnTo>
                <a:lnTo>
                  <a:pt x="10266645" y="2711934"/>
                </a:lnTo>
                <a:lnTo>
                  <a:pt x="11289529" y="2711934"/>
                </a:lnTo>
                <a:lnTo>
                  <a:pt x="12191999" y="3614404"/>
                </a:lnTo>
                <a:lnTo>
                  <a:pt x="12192000" y="6849743"/>
                </a:lnTo>
                <a:lnTo>
                  <a:pt x="0" y="6849743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9" name="Forma libre: Forma 8">
            <a:extLst>
              <a:ext uri="{FF2B5EF4-FFF2-40B4-BE49-F238E27FC236}">
                <a16:creationId xmlns:a16="http://schemas.microsoft.com/office/drawing/2014/main" id="{A59B9489-0CD9-4DB7-AC82-6E7867F91403}"/>
              </a:ext>
            </a:extLst>
          </p:cNvPr>
          <p:cNvSpPr/>
          <p:nvPr userDrawn="1"/>
        </p:nvSpPr>
        <p:spPr>
          <a:xfrm rot="16200000" flipV="1">
            <a:off x="2626805" y="-2626805"/>
            <a:ext cx="6862743" cy="12116353"/>
          </a:xfrm>
          <a:custGeom>
            <a:avLst/>
            <a:gdLst>
              <a:gd name="connsiteX0" fmla="*/ 6853871 w 6853871"/>
              <a:gd name="connsiteY0" fmla="*/ 12116353 h 12116353"/>
              <a:gd name="connsiteX1" fmla="*/ 6853871 w 6853871"/>
              <a:gd name="connsiteY1" fmla="*/ 8014954 h 12116353"/>
              <a:gd name="connsiteX2" fmla="*/ 4141930 w 6853871"/>
              <a:gd name="connsiteY2" fmla="*/ 8014954 h 12116353"/>
              <a:gd name="connsiteX3" fmla="*/ 4141930 w 6853871"/>
              <a:gd name="connsiteY3" fmla="*/ 8014952 h 12116353"/>
              <a:gd name="connsiteX4" fmla="*/ 6853871 w 6853871"/>
              <a:gd name="connsiteY4" fmla="*/ 8014952 h 12116353"/>
              <a:gd name="connsiteX5" fmla="*/ 4141930 w 6853871"/>
              <a:gd name="connsiteY5" fmla="*/ 5293882 h 12116353"/>
              <a:gd name="connsiteX6" fmla="*/ 4141930 w 6853871"/>
              <a:gd name="connsiteY6" fmla="*/ 4141928 h 12116353"/>
              <a:gd name="connsiteX7" fmla="*/ 0 w 6853871"/>
              <a:gd name="connsiteY7" fmla="*/ 0 h 12116353"/>
              <a:gd name="connsiteX8" fmla="*/ 0 w 6853871"/>
              <a:gd name="connsiteY8" fmla="*/ 12116353 h 121163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853871" h="12116353">
                <a:moveTo>
                  <a:pt x="6853871" y="12116353"/>
                </a:moveTo>
                <a:lnTo>
                  <a:pt x="6853871" y="8014954"/>
                </a:lnTo>
                <a:lnTo>
                  <a:pt x="4141930" y="8014954"/>
                </a:lnTo>
                <a:lnTo>
                  <a:pt x="4141930" y="8014952"/>
                </a:lnTo>
                <a:lnTo>
                  <a:pt x="6853871" y="8014952"/>
                </a:lnTo>
                <a:lnTo>
                  <a:pt x="4141930" y="5293882"/>
                </a:lnTo>
                <a:lnTo>
                  <a:pt x="4141930" y="4141928"/>
                </a:lnTo>
                <a:lnTo>
                  <a:pt x="0" y="0"/>
                </a:lnTo>
                <a:lnTo>
                  <a:pt x="0" y="12116353"/>
                </a:lnTo>
                <a:close/>
              </a:path>
            </a:pathLst>
          </a:custGeom>
          <a:pattFill prst="wdDnDiag">
            <a:fgClr>
              <a:schemeClr val="accent1"/>
            </a:fgClr>
            <a:bgClr>
              <a:schemeClr val="accent2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10" name="Triángulo rectángulo 9">
            <a:extLst>
              <a:ext uri="{FF2B5EF4-FFF2-40B4-BE49-F238E27FC236}">
                <a16:creationId xmlns:a16="http://schemas.microsoft.com/office/drawing/2014/main" id="{A55D1C76-C591-4FA5-9780-87AB6B37C0FA}"/>
              </a:ext>
            </a:extLst>
          </p:cNvPr>
          <p:cNvSpPr/>
          <p:nvPr userDrawn="1"/>
        </p:nvSpPr>
        <p:spPr>
          <a:xfrm rot="5400000" flipV="1">
            <a:off x="5851010" y="-10649"/>
            <a:ext cx="6326154" cy="6347453"/>
          </a:xfrm>
          <a:prstGeom prst="rtTriangle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11" name="Forma libre: Forma 10">
            <a:extLst>
              <a:ext uri="{FF2B5EF4-FFF2-40B4-BE49-F238E27FC236}">
                <a16:creationId xmlns:a16="http://schemas.microsoft.com/office/drawing/2014/main" id="{A7DC1D12-670F-4235-8791-FA8C2B330871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12" name="Forma libre: Forma 11">
            <a:extLst>
              <a:ext uri="{FF2B5EF4-FFF2-40B4-BE49-F238E27FC236}">
                <a16:creationId xmlns:a16="http://schemas.microsoft.com/office/drawing/2014/main" id="{859569CF-FDAC-47C4-A0F5-296F7117C398}"/>
              </a:ext>
            </a:extLst>
          </p:cNvPr>
          <p:cNvSpPr/>
          <p:nvPr userDrawn="1"/>
        </p:nvSpPr>
        <p:spPr>
          <a:xfrm rot="2700000">
            <a:off x="9668984" y="1404392"/>
            <a:ext cx="4406148" cy="5299239"/>
          </a:xfrm>
          <a:custGeom>
            <a:avLst/>
            <a:gdLst>
              <a:gd name="connsiteX0" fmla="*/ 0 w 4406148"/>
              <a:gd name="connsiteY0" fmla="*/ 0 h 5299239"/>
              <a:gd name="connsiteX1" fmla="*/ 4406148 w 4406148"/>
              <a:gd name="connsiteY1" fmla="*/ 4406147 h 5299239"/>
              <a:gd name="connsiteX2" fmla="*/ 3513056 w 4406148"/>
              <a:gd name="connsiteY2" fmla="*/ 5299239 h 5299239"/>
              <a:gd name="connsiteX3" fmla="*/ 1 w 4406148"/>
              <a:gd name="connsiteY3" fmla="*/ 5299239 h 52992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06148" h="5299239">
                <a:moveTo>
                  <a:pt x="0" y="0"/>
                </a:moveTo>
                <a:lnTo>
                  <a:pt x="4406148" y="4406147"/>
                </a:lnTo>
                <a:lnTo>
                  <a:pt x="3513056" y="5299239"/>
                </a:lnTo>
                <a:lnTo>
                  <a:pt x="1" y="5299239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es-ES" noProof="0"/>
          </a:p>
        </p:txBody>
      </p:sp>
      <p:sp>
        <p:nvSpPr>
          <p:cNvPr id="13" name="Forma libre: Forma 12">
            <a:extLst>
              <a:ext uri="{FF2B5EF4-FFF2-40B4-BE49-F238E27FC236}">
                <a16:creationId xmlns:a16="http://schemas.microsoft.com/office/drawing/2014/main" id="{D68D0C72-2B2C-4C85-A091-157853C71784}"/>
              </a:ext>
            </a:extLst>
          </p:cNvPr>
          <p:cNvSpPr/>
          <p:nvPr userDrawn="1"/>
        </p:nvSpPr>
        <p:spPr>
          <a:xfrm rot="8100000" flipH="1">
            <a:off x="9583575" y="1088097"/>
            <a:ext cx="5072180" cy="4843502"/>
          </a:xfrm>
          <a:custGeom>
            <a:avLst/>
            <a:gdLst>
              <a:gd name="connsiteX0" fmla="*/ 5072180 w 5072180"/>
              <a:gd name="connsiteY0" fmla="*/ 4843501 h 4843502"/>
              <a:gd name="connsiteX1" fmla="*/ 228679 w 5072180"/>
              <a:gd name="connsiteY1" fmla="*/ 0 h 4843502"/>
              <a:gd name="connsiteX2" fmla="*/ 1 w 5072180"/>
              <a:gd name="connsiteY2" fmla="*/ 228678 h 4843502"/>
              <a:gd name="connsiteX3" fmla="*/ 0 w 5072180"/>
              <a:gd name="connsiteY3" fmla="*/ 4843502 h 4843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72180" h="4843502">
                <a:moveTo>
                  <a:pt x="5072180" y="4843501"/>
                </a:moveTo>
                <a:lnTo>
                  <a:pt x="228679" y="0"/>
                </a:lnTo>
                <a:lnTo>
                  <a:pt x="1" y="228678"/>
                </a:lnTo>
                <a:lnTo>
                  <a:pt x="0" y="4843502"/>
                </a:lnTo>
                <a:close/>
              </a:path>
            </a:pathLst>
          </a:custGeom>
          <a:pattFill prst="wdDnDiag">
            <a:fgClr>
              <a:schemeClr val="accent1">
                <a:lumMod val="60000"/>
                <a:lumOff val="40000"/>
              </a:schemeClr>
            </a:fgClr>
            <a:bgClr>
              <a:schemeClr val="accent2">
                <a:lumMod val="50000"/>
              </a:schemeClr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es-ES" noProof="0"/>
          </a:p>
        </p:txBody>
      </p:sp>
      <p:sp>
        <p:nvSpPr>
          <p:cNvPr id="14" name="Forma libre: Forma 13">
            <a:extLst>
              <a:ext uri="{FF2B5EF4-FFF2-40B4-BE49-F238E27FC236}">
                <a16:creationId xmlns:a16="http://schemas.microsoft.com/office/drawing/2014/main" id="{8E25334A-5FE3-4DDA-8D32-4796CCFCAA74}"/>
              </a:ext>
            </a:extLst>
          </p:cNvPr>
          <p:cNvSpPr/>
          <p:nvPr userDrawn="1"/>
        </p:nvSpPr>
        <p:spPr>
          <a:xfrm rot="2700000">
            <a:off x="11438585" y="5665752"/>
            <a:ext cx="877778" cy="1755556"/>
          </a:xfrm>
          <a:custGeom>
            <a:avLst/>
            <a:gdLst>
              <a:gd name="connsiteX0" fmla="*/ 0 w 877778"/>
              <a:gd name="connsiteY0" fmla="*/ 0 h 1755556"/>
              <a:gd name="connsiteX1" fmla="*/ 877778 w 877778"/>
              <a:gd name="connsiteY1" fmla="*/ 877778 h 1755556"/>
              <a:gd name="connsiteX2" fmla="*/ 0 w 877778"/>
              <a:gd name="connsiteY2" fmla="*/ 1755556 h 17555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77778" h="1755556">
                <a:moveTo>
                  <a:pt x="0" y="0"/>
                </a:moveTo>
                <a:lnTo>
                  <a:pt x="877778" y="877778"/>
                </a:lnTo>
                <a:lnTo>
                  <a:pt x="0" y="175555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es-ES" noProof="0"/>
          </a:p>
        </p:txBody>
      </p:sp>
      <p:sp>
        <p:nvSpPr>
          <p:cNvPr id="15" name="Forma libre: Forma 14">
            <a:extLst>
              <a:ext uri="{FF2B5EF4-FFF2-40B4-BE49-F238E27FC236}">
                <a16:creationId xmlns:a16="http://schemas.microsoft.com/office/drawing/2014/main" id="{18818DF1-D7FD-4C0F-875D-7A07E8F75C06}"/>
              </a:ext>
            </a:extLst>
          </p:cNvPr>
          <p:cNvSpPr/>
          <p:nvPr userDrawn="1"/>
        </p:nvSpPr>
        <p:spPr>
          <a:xfrm rot="8100000" flipH="1">
            <a:off x="10582265" y="5841410"/>
            <a:ext cx="2372348" cy="1186174"/>
          </a:xfrm>
          <a:custGeom>
            <a:avLst/>
            <a:gdLst>
              <a:gd name="connsiteX0" fmla="*/ 2372348 w 2372348"/>
              <a:gd name="connsiteY0" fmla="*/ 1186174 h 1186174"/>
              <a:gd name="connsiteX1" fmla="*/ 1186174 w 2372348"/>
              <a:gd name="connsiteY1" fmla="*/ 0 h 1186174"/>
              <a:gd name="connsiteX2" fmla="*/ 0 w 2372348"/>
              <a:gd name="connsiteY2" fmla="*/ 1186174 h 1186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72348" h="1186174">
                <a:moveTo>
                  <a:pt x="2372348" y="1186174"/>
                </a:moveTo>
                <a:lnTo>
                  <a:pt x="1186174" y="0"/>
                </a:lnTo>
                <a:lnTo>
                  <a:pt x="0" y="1186174"/>
                </a:lnTo>
                <a:close/>
              </a:path>
            </a:pathLst>
          </a:custGeom>
          <a:pattFill prst="wdUpDiag">
            <a:fgClr>
              <a:schemeClr val="accent1">
                <a:lumMod val="60000"/>
                <a:lumOff val="40000"/>
              </a:schemeClr>
            </a:fgClr>
            <a:bgClr>
              <a:schemeClr val="accent2">
                <a:lumMod val="50000"/>
              </a:schemeClr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es-ES" noProof="0"/>
          </a:p>
        </p:txBody>
      </p:sp>
      <p:grpSp>
        <p:nvGrpSpPr>
          <p:cNvPr id="16" name="Grupo 15">
            <a:extLst>
              <a:ext uri="{FF2B5EF4-FFF2-40B4-BE49-F238E27FC236}">
                <a16:creationId xmlns:a16="http://schemas.microsoft.com/office/drawing/2014/main" id="{8F9BB384-9E14-4CEA-82C1-21837229D3EF}"/>
              </a:ext>
            </a:extLst>
          </p:cNvPr>
          <p:cNvGrpSpPr/>
          <p:nvPr userDrawn="1"/>
        </p:nvGrpSpPr>
        <p:grpSpPr>
          <a:xfrm rot="16200000">
            <a:off x="431651" y="-917359"/>
            <a:ext cx="1532001" cy="1826463"/>
            <a:chOff x="10800164" y="7142066"/>
            <a:chExt cx="2775293" cy="3308724"/>
          </a:xfrm>
        </p:grpSpPr>
        <p:sp>
          <p:nvSpPr>
            <p:cNvPr id="17" name="Forma libre: Forma 16">
              <a:extLst>
                <a:ext uri="{FF2B5EF4-FFF2-40B4-BE49-F238E27FC236}">
                  <a16:creationId xmlns:a16="http://schemas.microsoft.com/office/drawing/2014/main" id="{0862A81A-959D-4EAB-90ED-DB20759BB397}"/>
                </a:ext>
              </a:extLst>
            </p:cNvPr>
            <p:cNvSpPr/>
            <p:nvPr/>
          </p:nvSpPr>
          <p:spPr>
            <a:xfrm rot="2700000">
              <a:off x="10800164" y="7675497"/>
              <a:ext cx="2775293" cy="2775293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s-ES" noProof="0"/>
            </a:p>
          </p:txBody>
        </p:sp>
        <p:sp>
          <p:nvSpPr>
            <p:cNvPr id="18" name="Forma libre: Forma 17">
              <a:extLst>
                <a:ext uri="{FF2B5EF4-FFF2-40B4-BE49-F238E27FC236}">
                  <a16:creationId xmlns:a16="http://schemas.microsoft.com/office/drawing/2014/main" id="{AAB9E28C-9422-42BD-AECE-29B44B5D63E2}"/>
                </a:ext>
              </a:extLst>
            </p:cNvPr>
            <p:cNvSpPr/>
            <p:nvPr/>
          </p:nvSpPr>
          <p:spPr>
            <a:xfrm rot="8100000" flipH="1">
              <a:off x="10811837" y="7142066"/>
              <a:ext cx="2751954" cy="2751955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wdDnDiag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s-ES" noProof="0"/>
            </a:p>
          </p:txBody>
        </p:sp>
      </p:grpSp>
      <p:grpSp>
        <p:nvGrpSpPr>
          <p:cNvPr id="19" name="Grupo 18">
            <a:extLst>
              <a:ext uri="{FF2B5EF4-FFF2-40B4-BE49-F238E27FC236}">
                <a16:creationId xmlns:a16="http://schemas.microsoft.com/office/drawing/2014/main" id="{2772239B-C46D-4458-BB4B-DDB12FAB0172}"/>
              </a:ext>
            </a:extLst>
          </p:cNvPr>
          <p:cNvGrpSpPr/>
          <p:nvPr userDrawn="1"/>
        </p:nvGrpSpPr>
        <p:grpSpPr>
          <a:xfrm rot="16200000">
            <a:off x="1992859" y="-497210"/>
            <a:ext cx="818398" cy="986162"/>
            <a:chOff x="10945855" y="7317026"/>
            <a:chExt cx="2483924" cy="2993104"/>
          </a:xfrm>
        </p:grpSpPr>
        <p:sp>
          <p:nvSpPr>
            <p:cNvPr id="20" name="Forma libre: Forma 19">
              <a:extLst>
                <a:ext uri="{FF2B5EF4-FFF2-40B4-BE49-F238E27FC236}">
                  <a16:creationId xmlns:a16="http://schemas.microsoft.com/office/drawing/2014/main" id="{3C8A2A1A-1FB9-4CA1-B74E-B293187E51AA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s-ES" noProof="0"/>
            </a:p>
          </p:txBody>
        </p:sp>
        <p:sp>
          <p:nvSpPr>
            <p:cNvPr id="21" name="Forma libre: Forma 20">
              <a:extLst>
                <a:ext uri="{FF2B5EF4-FFF2-40B4-BE49-F238E27FC236}">
                  <a16:creationId xmlns:a16="http://schemas.microsoft.com/office/drawing/2014/main" id="{DF2B18BA-6B43-40FA-A23B-D894D6AB468B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s-ES" noProof="0"/>
            </a:p>
          </p:txBody>
        </p:sp>
      </p:grp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E194264-A3F5-42E2-9A63-DCCED0457E1B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4754880"/>
            <a:ext cx="6803136" cy="365760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sz="1600" spc="300">
                <a:solidFill>
                  <a:schemeClr val="accent1">
                    <a:lumMod val="20000"/>
                    <a:lumOff val="80000"/>
                  </a:schemeClr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marL="228600" lvl="0" indent="-228600" rtl="0"/>
            <a:r>
              <a:rPr lang="es-ES" noProof="0"/>
              <a:t>Editar estilos de texto del patrón</a:t>
            </a:r>
          </a:p>
        </p:txBody>
      </p:sp>
      <p:sp>
        <p:nvSpPr>
          <p:cNvPr id="22" name="Marcador de número de diapositiva 4">
            <a:extLst>
              <a:ext uri="{FF2B5EF4-FFF2-40B4-BE49-F238E27FC236}">
                <a16:creationId xmlns:a16="http://schemas.microsoft.com/office/drawing/2014/main" id="{0F332671-6296-47C8-BF26-B2D962F5D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 rtlCol="0"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pPr rtl="0"/>
            <a:fld id="{C263D6C4-4840-40CC-AC84-17E24B3B7BDE}" type="slidenum">
              <a:rPr lang="es-ES" noProof="0" smtClean="0"/>
              <a:pPr rtl="0"/>
              <a:t>‹Nº›</a:t>
            </a:fld>
            <a:endParaRPr lang="es-ES" noProof="0"/>
          </a:p>
        </p:txBody>
      </p:sp>
      <p:sp>
        <p:nvSpPr>
          <p:cNvPr id="23" name="Título 1">
            <a:extLst>
              <a:ext uri="{FF2B5EF4-FFF2-40B4-BE49-F238E27FC236}">
                <a16:creationId xmlns:a16="http://schemas.microsoft.com/office/drawing/2014/main" id="{7772A652-7229-2B42-B87B-298C31D6F0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2104" y="3886200"/>
            <a:ext cx="7781544" cy="859055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GB" sz="5400" b="1" dirty="0">
                <a:solidFill>
                  <a:schemeClr val="bg1"/>
                </a:solidFill>
                <a:latin typeface="+mj-lt"/>
              </a:defRPr>
            </a:lvl1pPr>
          </a:lstStyle>
          <a:p>
            <a:pPr lvl="0" rtl="0"/>
            <a:r>
              <a:rPr lang="es-ES" noProof="0"/>
              <a:t>Título de la sección 01</a:t>
            </a:r>
          </a:p>
        </p:txBody>
      </p:sp>
    </p:spTree>
    <p:extLst>
      <p:ext uri="{BB962C8B-B14F-4D97-AF65-F5344CB8AC3E}">
        <p14:creationId xmlns:p14="http://schemas.microsoft.com/office/powerpoint/2010/main" val="1675197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 alternativ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ángulo 21">
            <a:extLst>
              <a:ext uri="{FF2B5EF4-FFF2-40B4-BE49-F238E27FC236}">
                <a16:creationId xmlns:a16="http://schemas.microsoft.com/office/drawing/2014/main" id="{2CDBB6E5-B91E-4946-9390-E8693855103A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34" name="Forma libre: Forma 33">
            <a:extLst>
              <a:ext uri="{FF2B5EF4-FFF2-40B4-BE49-F238E27FC236}">
                <a16:creationId xmlns:a16="http://schemas.microsoft.com/office/drawing/2014/main" id="{0C3CC1C9-1FA0-4FE4-8984-4A8B3728D674}"/>
              </a:ext>
            </a:extLst>
          </p:cNvPr>
          <p:cNvSpPr/>
          <p:nvPr userDrawn="1"/>
        </p:nvSpPr>
        <p:spPr>
          <a:xfrm rot="16200000" flipV="1">
            <a:off x="2855762" y="-2473495"/>
            <a:ext cx="6862743" cy="11809733"/>
          </a:xfrm>
          <a:custGeom>
            <a:avLst/>
            <a:gdLst>
              <a:gd name="connsiteX0" fmla="*/ 6862743 w 6862743"/>
              <a:gd name="connsiteY0" fmla="*/ 11809733 h 11809733"/>
              <a:gd name="connsiteX1" fmla="*/ 6862743 w 6862743"/>
              <a:gd name="connsiteY1" fmla="*/ 7708334 h 11809733"/>
              <a:gd name="connsiteX2" fmla="*/ 4147292 w 6862743"/>
              <a:gd name="connsiteY2" fmla="*/ 7708334 h 11809733"/>
              <a:gd name="connsiteX3" fmla="*/ 4147292 w 6862743"/>
              <a:gd name="connsiteY3" fmla="*/ 7708332 h 11809733"/>
              <a:gd name="connsiteX4" fmla="*/ 6862743 w 6862743"/>
              <a:gd name="connsiteY4" fmla="*/ 7708332 h 11809733"/>
              <a:gd name="connsiteX5" fmla="*/ 4147291 w 6862743"/>
              <a:gd name="connsiteY5" fmla="*/ 4987262 h 11809733"/>
              <a:gd name="connsiteX6" fmla="*/ 4147291 w 6862743"/>
              <a:gd name="connsiteY6" fmla="*/ 3835308 h 11809733"/>
              <a:gd name="connsiteX7" fmla="*/ 307017 w 6862743"/>
              <a:gd name="connsiteY7" fmla="*/ 0 h 11809733"/>
              <a:gd name="connsiteX8" fmla="*/ 0 w 6862743"/>
              <a:gd name="connsiteY8" fmla="*/ 0 h 11809733"/>
              <a:gd name="connsiteX9" fmla="*/ 0 w 6862743"/>
              <a:gd name="connsiteY9" fmla="*/ 11809733 h 118097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3" h="11809733">
                <a:moveTo>
                  <a:pt x="6862743" y="11809733"/>
                </a:moveTo>
                <a:lnTo>
                  <a:pt x="6862743" y="7708334"/>
                </a:lnTo>
                <a:lnTo>
                  <a:pt x="4147292" y="7708334"/>
                </a:lnTo>
                <a:lnTo>
                  <a:pt x="4147292" y="7708332"/>
                </a:lnTo>
                <a:lnTo>
                  <a:pt x="6862743" y="7708332"/>
                </a:lnTo>
                <a:lnTo>
                  <a:pt x="4147291" y="4987262"/>
                </a:lnTo>
                <a:lnTo>
                  <a:pt x="4147291" y="3835308"/>
                </a:lnTo>
                <a:lnTo>
                  <a:pt x="307017" y="0"/>
                </a:lnTo>
                <a:lnTo>
                  <a:pt x="0" y="0"/>
                </a:lnTo>
                <a:lnTo>
                  <a:pt x="0" y="11809733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es-ES" noProof="0"/>
          </a:p>
        </p:txBody>
      </p:sp>
      <p:sp>
        <p:nvSpPr>
          <p:cNvPr id="24" name="Forma libre: Forma 23">
            <a:extLst>
              <a:ext uri="{FF2B5EF4-FFF2-40B4-BE49-F238E27FC236}">
                <a16:creationId xmlns:a16="http://schemas.microsoft.com/office/drawing/2014/main" id="{8E049265-431E-48DE-B7F7-4959930171DC}"/>
              </a:ext>
            </a:extLst>
          </p:cNvPr>
          <p:cNvSpPr/>
          <p:nvPr userDrawn="1"/>
        </p:nvSpPr>
        <p:spPr>
          <a:xfrm rot="16200000" flipV="1">
            <a:off x="2626806" y="-2626805"/>
            <a:ext cx="6862743" cy="12116353"/>
          </a:xfrm>
          <a:custGeom>
            <a:avLst/>
            <a:gdLst>
              <a:gd name="connsiteX0" fmla="*/ 6853871 w 6853871"/>
              <a:gd name="connsiteY0" fmla="*/ 12116353 h 12116353"/>
              <a:gd name="connsiteX1" fmla="*/ 6853871 w 6853871"/>
              <a:gd name="connsiteY1" fmla="*/ 8014954 h 12116353"/>
              <a:gd name="connsiteX2" fmla="*/ 4141930 w 6853871"/>
              <a:gd name="connsiteY2" fmla="*/ 8014954 h 12116353"/>
              <a:gd name="connsiteX3" fmla="*/ 4141930 w 6853871"/>
              <a:gd name="connsiteY3" fmla="*/ 8014952 h 12116353"/>
              <a:gd name="connsiteX4" fmla="*/ 6853871 w 6853871"/>
              <a:gd name="connsiteY4" fmla="*/ 8014952 h 12116353"/>
              <a:gd name="connsiteX5" fmla="*/ 4141930 w 6853871"/>
              <a:gd name="connsiteY5" fmla="*/ 5293882 h 12116353"/>
              <a:gd name="connsiteX6" fmla="*/ 4141930 w 6853871"/>
              <a:gd name="connsiteY6" fmla="*/ 4141928 h 12116353"/>
              <a:gd name="connsiteX7" fmla="*/ 0 w 6853871"/>
              <a:gd name="connsiteY7" fmla="*/ 0 h 12116353"/>
              <a:gd name="connsiteX8" fmla="*/ 0 w 6853871"/>
              <a:gd name="connsiteY8" fmla="*/ 12116353 h 121163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853871" h="12116353">
                <a:moveTo>
                  <a:pt x="6853871" y="12116353"/>
                </a:moveTo>
                <a:lnTo>
                  <a:pt x="6853871" y="8014954"/>
                </a:lnTo>
                <a:lnTo>
                  <a:pt x="4141930" y="8014954"/>
                </a:lnTo>
                <a:lnTo>
                  <a:pt x="4141930" y="8014952"/>
                </a:lnTo>
                <a:lnTo>
                  <a:pt x="6853871" y="8014952"/>
                </a:lnTo>
                <a:lnTo>
                  <a:pt x="4141930" y="5293882"/>
                </a:lnTo>
                <a:lnTo>
                  <a:pt x="4141930" y="4141928"/>
                </a:lnTo>
                <a:lnTo>
                  <a:pt x="0" y="0"/>
                </a:lnTo>
                <a:lnTo>
                  <a:pt x="0" y="12116353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25" name="Forma libre: Forma 24">
            <a:extLst>
              <a:ext uri="{FF2B5EF4-FFF2-40B4-BE49-F238E27FC236}">
                <a16:creationId xmlns:a16="http://schemas.microsoft.com/office/drawing/2014/main" id="{173E5F2D-1F8E-4DCC-857F-932C6C6539BB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grpSp>
        <p:nvGrpSpPr>
          <p:cNvPr id="26" name="Grupo 25">
            <a:extLst>
              <a:ext uri="{FF2B5EF4-FFF2-40B4-BE49-F238E27FC236}">
                <a16:creationId xmlns:a16="http://schemas.microsoft.com/office/drawing/2014/main" id="{E9318B2B-E019-4078-9EF0-C9D6281AE31B}"/>
              </a:ext>
            </a:extLst>
          </p:cNvPr>
          <p:cNvGrpSpPr/>
          <p:nvPr userDrawn="1"/>
        </p:nvGrpSpPr>
        <p:grpSpPr>
          <a:xfrm>
            <a:off x="9776075" y="2057401"/>
            <a:ext cx="4413559" cy="3934444"/>
            <a:chOff x="9222437" y="1088097"/>
            <a:chExt cx="5433318" cy="4843502"/>
          </a:xfrm>
        </p:grpSpPr>
        <p:sp>
          <p:nvSpPr>
            <p:cNvPr id="27" name="Forma libre: Forma 26">
              <a:extLst>
                <a:ext uri="{FF2B5EF4-FFF2-40B4-BE49-F238E27FC236}">
                  <a16:creationId xmlns:a16="http://schemas.microsoft.com/office/drawing/2014/main" id="{D3E625C0-9656-421F-861F-67C8F93362ED}"/>
                </a:ext>
              </a:extLst>
            </p:cNvPr>
            <p:cNvSpPr/>
            <p:nvPr/>
          </p:nvSpPr>
          <p:spPr>
            <a:xfrm rot="2700000">
              <a:off x="9668983" y="1078460"/>
              <a:ext cx="4406148" cy="5299239"/>
            </a:xfrm>
            <a:custGeom>
              <a:avLst/>
              <a:gdLst>
                <a:gd name="connsiteX0" fmla="*/ 0 w 4406148"/>
                <a:gd name="connsiteY0" fmla="*/ 0 h 5299239"/>
                <a:gd name="connsiteX1" fmla="*/ 4406148 w 4406148"/>
                <a:gd name="connsiteY1" fmla="*/ 4406147 h 5299239"/>
                <a:gd name="connsiteX2" fmla="*/ 3513056 w 4406148"/>
                <a:gd name="connsiteY2" fmla="*/ 5299239 h 5299239"/>
                <a:gd name="connsiteX3" fmla="*/ 1 w 4406148"/>
                <a:gd name="connsiteY3" fmla="*/ 5299239 h 52992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406148" h="5299239">
                  <a:moveTo>
                    <a:pt x="0" y="0"/>
                  </a:moveTo>
                  <a:lnTo>
                    <a:pt x="4406148" y="4406147"/>
                  </a:lnTo>
                  <a:lnTo>
                    <a:pt x="3513056" y="5299239"/>
                  </a:lnTo>
                  <a:lnTo>
                    <a:pt x="1" y="5299239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rtl="0"/>
              <a:endParaRPr lang="es-ES" noProof="0"/>
            </a:p>
          </p:txBody>
        </p:sp>
        <p:sp>
          <p:nvSpPr>
            <p:cNvPr id="28" name="Forma libre: Forma 27">
              <a:extLst>
                <a:ext uri="{FF2B5EF4-FFF2-40B4-BE49-F238E27FC236}">
                  <a16:creationId xmlns:a16="http://schemas.microsoft.com/office/drawing/2014/main" id="{49F8E490-C6E3-4D00-866F-CD85DD88996E}"/>
                </a:ext>
              </a:extLst>
            </p:cNvPr>
            <p:cNvSpPr/>
            <p:nvPr/>
          </p:nvSpPr>
          <p:spPr>
            <a:xfrm rot="8100000" flipH="1">
              <a:off x="9583575" y="1088097"/>
              <a:ext cx="5072180" cy="4843502"/>
            </a:xfrm>
            <a:custGeom>
              <a:avLst/>
              <a:gdLst>
                <a:gd name="connsiteX0" fmla="*/ 5072180 w 5072180"/>
                <a:gd name="connsiteY0" fmla="*/ 4843501 h 4843502"/>
                <a:gd name="connsiteX1" fmla="*/ 228679 w 5072180"/>
                <a:gd name="connsiteY1" fmla="*/ 0 h 4843502"/>
                <a:gd name="connsiteX2" fmla="*/ 1 w 5072180"/>
                <a:gd name="connsiteY2" fmla="*/ 228678 h 4843502"/>
                <a:gd name="connsiteX3" fmla="*/ 0 w 5072180"/>
                <a:gd name="connsiteY3" fmla="*/ 4843502 h 48435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072180" h="4843502">
                  <a:moveTo>
                    <a:pt x="5072180" y="4843501"/>
                  </a:moveTo>
                  <a:lnTo>
                    <a:pt x="228679" y="0"/>
                  </a:lnTo>
                  <a:lnTo>
                    <a:pt x="1" y="228678"/>
                  </a:lnTo>
                  <a:lnTo>
                    <a:pt x="0" y="4843502"/>
                  </a:lnTo>
                  <a:close/>
                </a:path>
              </a:pathLst>
            </a:custGeom>
            <a:pattFill prst="wdDnDiag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rtl="0"/>
              <a:endParaRPr lang="es-ES" noProof="0"/>
            </a:p>
          </p:txBody>
        </p:sp>
      </p:grpSp>
      <p:sp>
        <p:nvSpPr>
          <p:cNvPr id="29" name="Forma libre: Forma 28">
            <a:extLst>
              <a:ext uri="{FF2B5EF4-FFF2-40B4-BE49-F238E27FC236}">
                <a16:creationId xmlns:a16="http://schemas.microsoft.com/office/drawing/2014/main" id="{EE8F5B31-1523-46AE-9455-C33DFC1BDDE0}"/>
              </a:ext>
            </a:extLst>
          </p:cNvPr>
          <p:cNvSpPr/>
          <p:nvPr userDrawn="1"/>
        </p:nvSpPr>
        <p:spPr>
          <a:xfrm rot="2700000">
            <a:off x="11438585" y="5665752"/>
            <a:ext cx="877778" cy="1755556"/>
          </a:xfrm>
          <a:custGeom>
            <a:avLst/>
            <a:gdLst>
              <a:gd name="connsiteX0" fmla="*/ 0 w 877778"/>
              <a:gd name="connsiteY0" fmla="*/ 0 h 1755556"/>
              <a:gd name="connsiteX1" fmla="*/ 877778 w 877778"/>
              <a:gd name="connsiteY1" fmla="*/ 877778 h 1755556"/>
              <a:gd name="connsiteX2" fmla="*/ 0 w 877778"/>
              <a:gd name="connsiteY2" fmla="*/ 1755556 h 17555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77778" h="1755556">
                <a:moveTo>
                  <a:pt x="0" y="0"/>
                </a:moveTo>
                <a:lnTo>
                  <a:pt x="877778" y="877778"/>
                </a:lnTo>
                <a:lnTo>
                  <a:pt x="0" y="175555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es-ES" noProof="0"/>
          </a:p>
        </p:txBody>
      </p:sp>
      <p:sp>
        <p:nvSpPr>
          <p:cNvPr id="30" name="Forma libre: Forma 29">
            <a:extLst>
              <a:ext uri="{FF2B5EF4-FFF2-40B4-BE49-F238E27FC236}">
                <a16:creationId xmlns:a16="http://schemas.microsoft.com/office/drawing/2014/main" id="{5D17048F-C2E1-4775-BC32-50BD6219F89D}"/>
              </a:ext>
            </a:extLst>
          </p:cNvPr>
          <p:cNvSpPr/>
          <p:nvPr userDrawn="1"/>
        </p:nvSpPr>
        <p:spPr>
          <a:xfrm rot="8100000" flipH="1">
            <a:off x="10582265" y="5841410"/>
            <a:ext cx="2372348" cy="1186174"/>
          </a:xfrm>
          <a:custGeom>
            <a:avLst/>
            <a:gdLst>
              <a:gd name="connsiteX0" fmla="*/ 2372348 w 2372348"/>
              <a:gd name="connsiteY0" fmla="*/ 1186174 h 1186174"/>
              <a:gd name="connsiteX1" fmla="*/ 1186174 w 2372348"/>
              <a:gd name="connsiteY1" fmla="*/ 0 h 1186174"/>
              <a:gd name="connsiteX2" fmla="*/ 0 w 2372348"/>
              <a:gd name="connsiteY2" fmla="*/ 1186174 h 1186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72348" h="1186174">
                <a:moveTo>
                  <a:pt x="2372348" y="1186174"/>
                </a:moveTo>
                <a:lnTo>
                  <a:pt x="1186174" y="0"/>
                </a:lnTo>
                <a:lnTo>
                  <a:pt x="0" y="1186174"/>
                </a:lnTo>
                <a:close/>
              </a:path>
            </a:pathLst>
          </a:custGeom>
          <a:pattFill prst="wdUpDiag">
            <a:fgClr>
              <a:schemeClr val="accent1">
                <a:lumMod val="60000"/>
                <a:lumOff val="40000"/>
              </a:schemeClr>
            </a:fgClr>
            <a:bgClr>
              <a:schemeClr val="accent2">
                <a:lumMod val="50000"/>
              </a:schemeClr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es-ES" noProof="0"/>
          </a:p>
        </p:txBody>
      </p:sp>
      <p:grpSp>
        <p:nvGrpSpPr>
          <p:cNvPr id="31" name="Grupo 30">
            <a:extLst>
              <a:ext uri="{FF2B5EF4-FFF2-40B4-BE49-F238E27FC236}">
                <a16:creationId xmlns:a16="http://schemas.microsoft.com/office/drawing/2014/main" id="{EAB002AA-4848-49C8-A834-036F860C79A3}"/>
              </a:ext>
            </a:extLst>
          </p:cNvPr>
          <p:cNvGrpSpPr/>
          <p:nvPr userDrawn="1"/>
        </p:nvGrpSpPr>
        <p:grpSpPr>
          <a:xfrm rot="16200000" flipH="1">
            <a:off x="9913705" y="6257994"/>
            <a:ext cx="1052473" cy="1209445"/>
            <a:chOff x="10800165" y="7142066"/>
            <a:chExt cx="2775293" cy="3189215"/>
          </a:xfrm>
        </p:grpSpPr>
        <p:sp>
          <p:nvSpPr>
            <p:cNvPr id="32" name="Forma libre: Forma 31">
              <a:extLst>
                <a:ext uri="{FF2B5EF4-FFF2-40B4-BE49-F238E27FC236}">
                  <a16:creationId xmlns:a16="http://schemas.microsoft.com/office/drawing/2014/main" id="{14B187A8-7F8D-469D-A03B-4F835A5746DE}"/>
                </a:ext>
              </a:extLst>
            </p:cNvPr>
            <p:cNvSpPr/>
            <p:nvPr/>
          </p:nvSpPr>
          <p:spPr>
            <a:xfrm rot="2700000">
              <a:off x="10800166" y="7555988"/>
              <a:ext cx="2775292" cy="2775293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s-ES" noProof="0"/>
            </a:p>
          </p:txBody>
        </p:sp>
        <p:sp>
          <p:nvSpPr>
            <p:cNvPr id="33" name="Forma libre: Forma 32">
              <a:extLst>
                <a:ext uri="{FF2B5EF4-FFF2-40B4-BE49-F238E27FC236}">
                  <a16:creationId xmlns:a16="http://schemas.microsoft.com/office/drawing/2014/main" id="{03D871D1-A11A-48FB-82A8-8D61AB5CB85C}"/>
                </a:ext>
              </a:extLst>
            </p:cNvPr>
            <p:cNvSpPr/>
            <p:nvPr/>
          </p:nvSpPr>
          <p:spPr>
            <a:xfrm rot="8100000" flipH="1">
              <a:off x="10811837" y="7142066"/>
              <a:ext cx="2751954" cy="2751955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wdDnDiag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s-ES" noProof="0"/>
            </a:p>
          </p:txBody>
        </p:sp>
      </p:grpSp>
      <p:sp>
        <p:nvSpPr>
          <p:cNvPr id="2" name="Título 1">
            <a:extLst>
              <a:ext uri="{FF2B5EF4-FFF2-40B4-BE49-F238E27FC236}">
                <a16:creationId xmlns:a16="http://schemas.microsoft.com/office/drawing/2014/main" id="{42374B20-3E42-44AF-BEF1-8AB33067395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2104" y="3886200"/>
            <a:ext cx="7781544" cy="859055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GB" sz="5400" b="1" dirty="0">
                <a:solidFill>
                  <a:schemeClr val="bg1"/>
                </a:solidFill>
                <a:latin typeface="+mj-lt"/>
              </a:defRPr>
            </a:lvl1pPr>
          </a:lstStyle>
          <a:p>
            <a:pPr lvl="0" rtl="0"/>
            <a:r>
              <a:rPr lang="es-ES" noProof="0"/>
              <a:t>Título de la sección 01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E194264-A3F5-42E2-9A63-DCCED0457E1B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4754880"/>
            <a:ext cx="6803136" cy="365760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sz="1600" spc="300">
                <a:solidFill>
                  <a:schemeClr val="accent1">
                    <a:lumMod val="20000"/>
                    <a:lumOff val="80000"/>
                  </a:schemeClr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marL="228600" lvl="0" indent="-228600" rtl="0"/>
            <a:r>
              <a:rPr lang="es-ES" noProof="0"/>
              <a:t>Editar estilos de texto del patrón</a:t>
            </a:r>
          </a:p>
        </p:txBody>
      </p:sp>
      <p:sp>
        <p:nvSpPr>
          <p:cNvPr id="35" name="Marcador de número de diapositiva 4">
            <a:extLst>
              <a:ext uri="{FF2B5EF4-FFF2-40B4-BE49-F238E27FC236}">
                <a16:creationId xmlns:a16="http://schemas.microsoft.com/office/drawing/2014/main" id="{6F73F836-940E-4B65-A29C-D0869263C9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 rtlCol="0"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pPr rtl="0"/>
            <a:fld id="{C263D6C4-4840-40CC-AC84-17E24B3B7BDE}" type="slidenum">
              <a:rPr lang="es-ES" noProof="0" smtClean="0"/>
              <a:pPr rtl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3511478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a de ci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ángulo 21">
            <a:extLst>
              <a:ext uri="{FF2B5EF4-FFF2-40B4-BE49-F238E27FC236}">
                <a16:creationId xmlns:a16="http://schemas.microsoft.com/office/drawing/2014/main" id="{2CDBB6E5-B91E-4946-9390-E8693855103A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34" name="Forma libre: Forma 33">
            <a:extLst>
              <a:ext uri="{FF2B5EF4-FFF2-40B4-BE49-F238E27FC236}">
                <a16:creationId xmlns:a16="http://schemas.microsoft.com/office/drawing/2014/main" id="{0C3CC1C9-1FA0-4FE4-8984-4A8B3728D674}"/>
              </a:ext>
            </a:extLst>
          </p:cNvPr>
          <p:cNvSpPr/>
          <p:nvPr userDrawn="1"/>
        </p:nvSpPr>
        <p:spPr>
          <a:xfrm rot="16200000" flipV="1">
            <a:off x="2855762" y="-2473495"/>
            <a:ext cx="6862743" cy="11809733"/>
          </a:xfrm>
          <a:custGeom>
            <a:avLst/>
            <a:gdLst>
              <a:gd name="connsiteX0" fmla="*/ 6862743 w 6862743"/>
              <a:gd name="connsiteY0" fmla="*/ 11809733 h 11809733"/>
              <a:gd name="connsiteX1" fmla="*/ 6862743 w 6862743"/>
              <a:gd name="connsiteY1" fmla="*/ 7708334 h 11809733"/>
              <a:gd name="connsiteX2" fmla="*/ 4147292 w 6862743"/>
              <a:gd name="connsiteY2" fmla="*/ 7708334 h 11809733"/>
              <a:gd name="connsiteX3" fmla="*/ 4147292 w 6862743"/>
              <a:gd name="connsiteY3" fmla="*/ 7708332 h 11809733"/>
              <a:gd name="connsiteX4" fmla="*/ 6862743 w 6862743"/>
              <a:gd name="connsiteY4" fmla="*/ 7708332 h 11809733"/>
              <a:gd name="connsiteX5" fmla="*/ 4147291 w 6862743"/>
              <a:gd name="connsiteY5" fmla="*/ 4987262 h 11809733"/>
              <a:gd name="connsiteX6" fmla="*/ 4147291 w 6862743"/>
              <a:gd name="connsiteY6" fmla="*/ 3835308 h 11809733"/>
              <a:gd name="connsiteX7" fmla="*/ 307017 w 6862743"/>
              <a:gd name="connsiteY7" fmla="*/ 0 h 11809733"/>
              <a:gd name="connsiteX8" fmla="*/ 0 w 6862743"/>
              <a:gd name="connsiteY8" fmla="*/ 0 h 11809733"/>
              <a:gd name="connsiteX9" fmla="*/ 0 w 6862743"/>
              <a:gd name="connsiteY9" fmla="*/ 11809733 h 118097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3" h="11809733">
                <a:moveTo>
                  <a:pt x="6862743" y="11809733"/>
                </a:moveTo>
                <a:lnTo>
                  <a:pt x="6862743" y="7708334"/>
                </a:lnTo>
                <a:lnTo>
                  <a:pt x="4147292" y="7708334"/>
                </a:lnTo>
                <a:lnTo>
                  <a:pt x="4147292" y="7708332"/>
                </a:lnTo>
                <a:lnTo>
                  <a:pt x="6862743" y="7708332"/>
                </a:lnTo>
                <a:lnTo>
                  <a:pt x="4147291" y="4987262"/>
                </a:lnTo>
                <a:lnTo>
                  <a:pt x="4147291" y="3835308"/>
                </a:lnTo>
                <a:lnTo>
                  <a:pt x="307017" y="0"/>
                </a:lnTo>
                <a:lnTo>
                  <a:pt x="0" y="0"/>
                </a:lnTo>
                <a:lnTo>
                  <a:pt x="0" y="11809733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es-ES" noProof="0"/>
          </a:p>
        </p:txBody>
      </p:sp>
      <p:sp>
        <p:nvSpPr>
          <p:cNvPr id="24" name="Forma libre: Forma 23">
            <a:extLst>
              <a:ext uri="{FF2B5EF4-FFF2-40B4-BE49-F238E27FC236}">
                <a16:creationId xmlns:a16="http://schemas.microsoft.com/office/drawing/2014/main" id="{8E049265-431E-48DE-B7F7-4959930171DC}"/>
              </a:ext>
            </a:extLst>
          </p:cNvPr>
          <p:cNvSpPr/>
          <p:nvPr userDrawn="1"/>
        </p:nvSpPr>
        <p:spPr>
          <a:xfrm rot="16200000" flipV="1">
            <a:off x="2626806" y="-2626805"/>
            <a:ext cx="6862743" cy="12116353"/>
          </a:xfrm>
          <a:custGeom>
            <a:avLst/>
            <a:gdLst>
              <a:gd name="connsiteX0" fmla="*/ 6853871 w 6853871"/>
              <a:gd name="connsiteY0" fmla="*/ 12116353 h 12116353"/>
              <a:gd name="connsiteX1" fmla="*/ 6853871 w 6853871"/>
              <a:gd name="connsiteY1" fmla="*/ 8014954 h 12116353"/>
              <a:gd name="connsiteX2" fmla="*/ 4141930 w 6853871"/>
              <a:gd name="connsiteY2" fmla="*/ 8014954 h 12116353"/>
              <a:gd name="connsiteX3" fmla="*/ 4141930 w 6853871"/>
              <a:gd name="connsiteY3" fmla="*/ 8014952 h 12116353"/>
              <a:gd name="connsiteX4" fmla="*/ 6853871 w 6853871"/>
              <a:gd name="connsiteY4" fmla="*/ 8014952 h 12116353"/>
              <a:gd name="connsiteX5" fmla="*/ 4141930 w 6853871"/>
              <a:gd name="connsiteY5" fmla="*/ 5293882 h 12116353"/>
              <a:gd name="connsiteX6" fmla="*/ 4141930 w 6853871"/>
              <a:gd name="connsiteY6" fmla="*/ 4141928 h 12116353"/>
              <a:gd name="connsiteX7" fmla="*/ 0 w 6853871"/>
              <a:gd name="connsiteY7" fmla="*/ 0 h 12116353"/>
              <a:gd name="connsiteX8" fmla="*/ 0 w 6853871"/>
              <a:gd name="connsiteY8" fmla="*/ 12116353 h 121163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853871" h="12116353">
                <a:moveTo>
                  <a:pt x="6853871" y="12116353"/>
                </a:moveTo>
                <a:lnTo>
                  <a:pt x="6853871" y="8014954"/>
                </a:lnTo>
                <a:lnTo>
                  <a:pt x="4141930" y="8014954"/>
                </a:lnTo>
                <a:lnTo>
                  <a:pt x="4141930" y="8014952"/>
                </a:lnTo>
                <a:lnTo>
                  <a:pt x="6853871" y="8014952"/>
                </a:lnTo>
                <a:lnTo>
                  <a:pt x="4141930" y="5293882"/>
                </a:lnTo>
                <a:lnTo>
                  <a:pt x="4141930" y="4141928"/>
                </a:lnTo>
                <a:lnTo>
                  <a:pt x="0" y="0"/>
                </a:lnTo>
                <a:lnTo>
                  <a:pt x="0" y="12116353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25" name="Forma libre: Forma 24">
            <a:extLst>
              <a:ext uri="{FF2B5EF4-FFF2-40B4-BE49-F238E27FC236}">
                <a16:creationId xmlns:a16="http://schemas.microsoft.com/office/drawing/2014/main" id="{173E5F2D-1F8E-4DCC-857F-932C6C6539BB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4" name="Elipse 3">
            <a:extLst>
              <a:ext uri="{FF2B5EF4-FFF2-40B4-BE49-F238E27FC236}">
                <a16:creationId xmlns:a16="http://schemas.microsoft.com/office/drawing/2014/main" id="{ECB4C115-EFF9-405C-98BE-F4077B9730D0}"/>
              </a:ext>
            </a:extLst>
          </p:cNvPr>
          <p:cNvSpPr/>
          <p:nvPr userDrawn="1"/>
        </p:nvSpPr>
        <p:spPr>
          <a:xfrm>
            <a:off x="533399" y="914400"/>
            <a:ext cx="1944914" cy="1944914"/>
          </a:xfrm>
          <a:prstGeom prst="ellipse">
            <a:avLst/>
          </a:prstGeom>
          <a:solidFill>
            <a:schemeClr val="accent1">
              <a:lumMod val="50000"/>
            </a:schemeClr>
          </a:solidFill>
          <a:ln w="76200">
            <a:solidFill>
              <a:schemeClr val="accent1">
                <a:alpha val="5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18" name="Título 1">
            <a:extLst>
              <a:ext uri="{FF2B5EF4-FFF2-40B4-BE49-F238E27FC236}">
                <a16:creationId xmlns:a16="http://schemas.microsoft.com/office/drawing/2014/main" id="{C9A300DD-BB54-44ED-A7E4-01CD41EC930F}"/>
              </a:ext>
            </a:extLst>
          </p:cNvPr>
          <p:cNvSpPr txBox="1">
            <a:spLocks/>
          </p:cNvSpPr>
          <p:nvPr userDrawn="1"/>
        </p:nvSpPr>
        <p:spPr>
          <a:xfrm>
            <a:off x="956993" y="923305"/>
            <a:ext cx="1005115" cy="285931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3600" b="0" i="0" kern="1200" dirty="0">
                <a:solidFill>
                  <a:schemeClr val="bg1"/>
                </a:solidFill>
                <a:latin typeface="Trebuchet MS" panose="020B0603020202020204" pitchFamily="34" charset="0"/>
                <a:ea typeface="+mj-ea"/>
                <a:cs typeface="+mj-cs"/>
              </a:defRPr>
            </a:lvl1pPr>
          </a:lstStyle>
          <a:p>
            <a:pPr algn="ctr" rtl="0"/>
            <a:r>
              <a:rPr lang="es-ES" sz="18400" noProof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</a:rPr>
              <a:t>“</a:t>
            </a: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2374B20-3E42-44AF-BEF1-8AB33067395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3399" y="3200400"/>
            <a:ext cx="7551057" cy="2859313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lnSpc>
                <a:spcPct val="100000"/>
              </a:lnSpc>
              <a:defRPr lang="en-GB" sz="3200" b="0" i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 rtl="0"/>
            <a:r>
              <a:rPr lang="es-ES" noProof="0"/>
              <a:t>Cita</a:t>
            </a:r>
          </a:p>
        </p:txBody>
      </p:sp>
      <p:sp>
        <p:nvSpPr>
          <p:cNvPr id="19" name="Marcador de número de diapositiva 4">
            <a:extLst>
              <a:ext uri="{FF2B5EF4-FFF2-40B4-BE49-F238E27FC236}">
                <a16:creationId xmlns:a16="http://schemas.microsoft.com/office/drawing/2014/main" id="{A4E6C1FF-5925-42B3-B7F9-0A0031BDA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 rtlCol="0"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pPr rtl="0"/>
            <a:fld id="{C263D6C4-4840-40CC-AC84-17E24B3B7BDE}" type="slidenum">
              <a:rPr lang="es-ES" noProof="0" smtClean="0"/>
              <a:pPr rtl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1753169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ítulo +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ángulo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10" name="Forma libre: Forma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es-ES" noProof="0"/>
          </a:p>
        </p:txBody>
      </p:sp>
      <p:sp>
        <p:nvSpPr>
          <p:cNvPr id="8" name="Forma libre: Forma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 rtlCol="0"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pPr rtl="0"/>
            <a:fld id="{C263D6C4-4840-40CC-AC84-17E24B3B7BDE}" type="slidenum">
              <a:rPr lang="es-ES" noProof="0" smtClean="0"/>
              <a:pPr rtl="0"/>
              <a:t>‹Nº›</a:t>
            </a:fld>
            <a:endParaRPr lang="es-ES" noProof="0"/>
          </a:p>
        </p:txBody>
      </p:sp>
      <p:grpSp>
        <p:nvGrpSpPr>
          <p:cNvPr id="15" name="Grupo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orma libre: Forma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s-ES" noProof="0"/>
            </a:p>
          </p:txBody>
        </p:sp>
        <p:sp>
          <p:nvSpPr>
            <p:cNvPr id="17" name="Forma libre: Forma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s-ES" noProof="0"/>
            </a:p>
          </p:txBody>
        </p:sp>
      </p:grpSp>
      <p:sp>
        <p:nvSpPr>
          <p:cNvPr id="23" name="Marcador de texto 22">
            <a:extLst>
              <a:ext uri="{FF2B5EF4-FFF2-40B4-BE49-F238E27FC236}">
                <a16:creationId xmlns:a16="http://schemas.microsoft.com/office/drawing/2014/main" id="{03618670-D1E4-466C-BDB5-FC890AC3145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44500" y="1625385"/>
            <a:ext cx="6718300" cy="4093243"/>
          </a:xfrm>
        </p:spPr>
        <p:txBody>
          <a:bodyPr rtlCol="0">
            <a:noAutofit/>
          </a:bodyPr>
          <a:lstStyle>
            <a:lvl1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2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 rtl="0"/>
            <a:r>
              <a:rPr lang="es-ES" noProof="0"/>
              <a:t>Editar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</p:txBody>
      </p:sp>
    </p:spTree>
    <p:extLst>
      <p:ext uri="{BB962C8B-B14F-4D97-AF65-F5344CB8AC3E}">
        <p14:creationId xmlns:p14="http://schemas.microsoft.com/office/powerpoint/2010/main" val="274574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ángulo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10" name="Forma libre: Forma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es-ES" noProof="0"/>
          </a:p>
        </p:txBody>
      </p:sp>
      <p:sp>
        <p:nvSpPr>
          <p:cNvPr id="18" name="Forma libre: Forma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es-ES" noProof="0"/>
          </a:p>
        </p:txBody>
      </p:sp>
      <p:sp>
        <p:nvSpPr>
          <p:cNvPr id="12" name="Forma libre: Forma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8" name="Forma libre: Forma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 rtl="0"/>
            <a:r>
              <a:rPr lang="es-ES" noProof="0"/>
              <a:t>Haga clic para modificar el estilo de título del patrón</a:t>
            </a:r>
          </a:p>
        </p:txBody>
      </p:sp>
      <p:grpSp>
        <p:nvGrpSpPr>
          <p:cNvPr id="15" name="Grupo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orma libre: Forma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s-ES" noProof="0"/>
            </a:p>
          </p:txBody>
        </p:sp>
        <p:sp>
          <p:nvSpPr>
            <p:cNvPr id="17" name="Forma libre: Forma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s-ES" noProof="0"/>
            </a:p>
          </p:txBody>
        </p:sp>
      </p:grpSp>
      <p:grpSp>
        <p:nvGrpSpPr>
          <p:cNvPr id="6" name="Grupo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ángulo: Una sola esquina cortada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 rtl="0"/>
              <a:endParaRPr lang="es-ES" noProof="0"/>
            </a:p>
          </p:txBody>
        </p:sp>
        <p:sp>
          <p:nvSpPr>
            <p:cNvPr id="3" name="Rectángulo: Una sola esquina cortada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s-ES" noProof="0"/>
            </a:p>
          </p:txBody>
        </p:sp>
      </p:grpSp>
      <p:sp>
        <p:nvSpPr>
          <p:cNvPr id="24" name="Forma libre: Forma 23">
            <a:extLst>
              <a:ext uri="{FF2B5EF4-FFF2-40B4-BE49-F238E27FC236}">
                <a16:creationId xmlns:a16="http://schemas.microsoft.com/office/drawing/2014/main" id="{18103E00-7E4A-44CD-81AC-06433CAE1110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 rtlCol="0"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pPr rtl="0"/>
            <a:fld id="{C263D6C4-4840-40CC-AC84-17E24B3B7BDE}" type="slidenum">
              <a:rPr lang="es-ES" noProof="0" smtClean="0"/>
              <a:pPr rtl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4073704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ítulo y 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ángulo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10" name="Forma libre: Forma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es-ES" noProof="0"/>
          </a:p>
        </p:txBody>
      </p:sp>
      <p:sp>
        <p:nvSpPr>
          <p:cNvPr id="18" name="Forma libre: Forma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es-ES" noProof="0"/>
          </a:p>
        </p:txBody>
      </p:sp>
      <p:sp>
        <p:nvSpPr>
          <p:cNvPr id="12" name="Forma libre: Forma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8" name="Forma libre: Forma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 rtl="0"/>
            <a:r>
              <a:rPr lang="es-ES" noProof="0"/>
              <a:t>Haga clic para modificar el estilo de título del patrón</a:t>
            </a:r>
          </a:p>
        </p:txBody>
      </p:sp>
      <p:grpSp>
        <p:nvGrpSpPr>
          <p:cNvPr id="15" name="Grupo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orma libre: Forma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s-ES" noProof="0"/>
            </a:p>
          </p:txBody>
        </p:sp>
        <p:sp>
          <p:nvSpPr>
            <p:cNvPr id="17" name="Forma libre: Forma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s-ES" noProof="0"/>
            </a:p>
          </p:txBody>
        </p:sp>
      </p:grpSp>
      <p:grpSp>
        <p:nvGrpSpPr>
          <p:cNvPr id="6" name="Grupo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ángulo: Una sola esquina cortada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 rtl="0"/>
              <a:endParaRPr lang="es-ES" noProof="0"/>
            </a:p>
          </p:txBody>
        </p:sp>
        <p:sp>
          <p:nvSpPr>
            <p:cNvPr id="3" name="Rectángulo: Una sola esquina cortada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s-ES" noProof="0"/>
            </a:p>
          </p:txBody>
        </p:sp>
      </p:grpSp>
      <p:sp>
        <p:nvSpPr>
          <p:cNvPr id="24" name="Forma libre: Forma 23">
            <a:extLst>
              <a:ext uri="{FF2B5EF4-FFF2-40B4-BE49-F238E27FC236}">
                <a16:creationId xmlns:a16="http://schemas.microsoft.com/office/drawing/2014/main" id="{18103E00-7E4A-44CD-81AC-06433CAE1110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 rtlCol="0"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pPr rtl="0"/>
            <a:fld id="{C263D6C4-4840-40CC-AC84-17E24B3B7BDE}" type="slidenum">
              <a:rPr lang="es-ES" noProof="0" smtClean="0"/>
              <a:pPr rtl="0"/>
              <a:t>‹Nº›</a:t>
            </a:fld>
            <a:endParaRPr lang="es-ES" noProof="0"/>
          </a:p>
        </p:txBody>
      </p:sp>
      <p:sp>
        <p:nvSpPr>
          <p:cNvPr id="20" name="Marcador de contenido 2">
            <a:extLst>
              <a:ext uri="{FF2B5EF4-FFF2-40B4-BE49-F238E27FC236}">
                <a16:creationId xmlns:a16="http://schemas.microsoft.com/office/drawing/2014/main" id="{0103A49C-32FF-49E6-86F3-FC2E19517BD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43365" y="1825625"/>
            <a:ext cx="11215235" cy="4351338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 rtl="0"/>
            <a:r>
              <a:rPr lang="es-ES" noProof="0"/>
              <a:t>Editar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26367082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ángulo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10" name="Forma libre: Forma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es-ES" noProof="0"/>
          </a:p>
        </p:txBody>
      </p:sp>
      <p:sp>
        <p:nvSpPr>
          <p:cNvPr id="18" name="Forma libre: Forma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es-ES" noProof="0"/>
          </a:p>
        </p:txBody>
      </p:sp>
      <p:sp>
        <p:nvSpPr>
          <p:cNvPr id="12" name="Forma libre: Forma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8" name="Forma libre: Forma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 rtl="0"/>
            <a:r>
              <a:rPr lang="es-ES" noProof="0"/>
              <a:t>Haga clic para modificar el estilo de título del patrón</a:t>
            </a:r>
          </a:p>
        </p:txBody>
      </p:sp>
      <p:grpSp>
        <p:nvGrpSpPr>
          <p:cNvPr id="15" name="Grupo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orma libre: Forma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s-ES" noProof="0"/>
            </a:p>
          </p:txBody>
        </p:sp>
        <p:sp>
          <p:nvSpPr>
            <p:cNvPr id="17" name="Forma libre: Forma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s-ES" noProof="0"/>
            </a:p>
          </p:txBody>
        </p:sp>
      </p:grpSp>
      <p:grpSp>
        <p:nvGrpSpPr>
          <p:cNvPr id="6" name="Grupo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ángulo: Una sola esquina cortada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 rtl="0"/>
              <a:endParaRPr lang="es-ES" noProof="0"/>
            </a:p>
          </p:txBody>
        </p:sp>
        <p:sp>
          <p:nvSpPr>
            <p:cNvPr id="3" name="Rectángulo: Una sola esquina cortada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s-ES" noProof="0"/>
            </a:p>
          </p:txBody>
        </p:sp>
      </p:grpSp>
      <p:sp>
        <p:nvSpPr>
          <p:cNvPr id="24" name="Forma libre: Forma 23">
            <a:extLst>
              <a:ext uri="{FF2B5EF4-FFF2-40B4-BE49-F238E27FC236}">
                <a16:creationId xmlns:a16="http://schemas.microsoft.com/office/drawing/2014/main" id="{18103E00-7E4A-44CD-81AC-06433CAE1110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 rtlCol="0"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pPr rtl="0"/>
            <a:fld id="{C263D6C4-4840-40CC-AC84-17E24B3B7BDE}" type="slidenum">
              <a:rPr lang="es-ES" noProof="0" smtClean="0"/>
              <a:pPr rtl="0"/>
              <a:t>‹Nº›</a:t>
            </a:fld>
            <a:endParaRPr lang="es-ES" noProof="0"/>
          </a:p>
        </p:txBody>
      </p:sp>
      <p:sp>
        <p:nvSpPr>
          <p:cNvPr id="25" name="Marcador de texto 2">
            <a:extLst>
              <a:ext uri="{FF2B5EF4-FFF2-40B4-BE49-F238E27FC236}">
                <a16:creationId xmlns:a16="http://schemas.microsoft.com/office/drawing/2014/main" id="{7FA80A70-18DE-4DB9-9982-BA75BE54CF93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444500" y="1681163"/>
            <a:ext cx="5157787" cy="823912"/>
          </a:xfrm>
        </p:spPr>
        <p:txBody>
          <a:bodyPr rtlCol="0" anchor="t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ES" noProof="0"/>
              <a:t>Editar estilos de texto del patrón</a:t>
            </a:r>
          </a:p>
        </p:txBody>
      </p:sp>
      <p:sp>
        <p:nvSpPr>
          <p:cNvPr id="26" name="Marcador de posición de texto 4">
            <a:extLst>
              <a:ext uri="{FF2B5EF4-FFF2-40B4-BE49-F238E27FC236}">
                <a16:creationId xmlns:a16="http://schemas.microsoft.com/office/drawing/2014/main" id="{2801C0EF-C078-44B0-AD01-4850E9A65EE0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500812" y="1681163"/>
            <a:ext cx="5157788" cy="823912"/>
          </a:xfrm>
        </p:spPr>
        <p:txBody>
          <a:bodyPr rtlCol="0" anchor="t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ES" noProof="0"/>
              <a:t>Editar estilos de texto del patrón</a:t>
            </a:r>
          </a:p>
        </p:txBody>
      </p:sp>
      <p:sp>
        <p:nvSpPr>
          <p:cNvPr id="27" name="Marcador de posición de contenido 3">
            <a:extLst>
              <a:ext uri="{FF2B5EF4-FFF2-40B4-BE49-F238E27FC236}">
                <a16:creationId xmlns:a16="http://schemas.microsoft.com/office/drawing/2014/main" id="{7C9DED91-45F6-4308-A085-1EFACA6468CF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444500" y="2505075"/>
            <a:ext cx="5157787" cy="3684588"/>
          </a:xfrm>
        </p:spPr>
        <p:txBody>
          <a:bodyPr rtlCol="0">
            <a:normAutofit/>
          </a:bodyPr>
          <a:lstStyle>
            <a:lvl1pPr>
              <a:defRPr sz="18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es-ES" noProof="0"/>
              <a:t>Editar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28" name="Marcador de posición de contenido 5">
            <a:extLst>
              <a:ext uri="{FF2B5EF4-FFF2-40B4-BE49-F238E27FC236}">
                <a16:creationId xmlns:a16="http://schemas.microsoft.com/office/drawing/2014/main" id="{0574B5E7-B666-439B-9278-67BE1EA6EBC5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475412" y="2505075"/>
            <a:ext cx="5183188" cy="3684588"/>
          </a:xfrm>
        </p:spPr>
        <p:txBody>
          <a:bodyPr rtlCol="0">
            <a:normAutofit/>
          </a:bodyPr>
          <a:lstStyle>
            <a:lvl1pPr>
              <a:defRPr sz="18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es-ES" noProof="0"/>
              <a:t>Editar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32191671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ángulo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10" name="Forma libre: Forma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es-ES" noProof="0"/>
          </a:p>
        </p:txBody>
      </p:sp>
      <p:sp>
        <p:nvSpPr>
          <p:cNvPr id="18" name="Forma libre: Forma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es-ES" noProof="0"/>
          </a:p>
        </p:txBody>
      </p:sp>
      <p:sp>
        <p:nvSpPr>
          <p:cNvPr id="12" name="Forma libre: Forma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8" name="Forma libre: Forma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 rtl="0"/>
            <a:r>
              <a:rPr lang="es-ES" noProof="0"/>
              <a:t>Haga clic para modificar el estilo de título del patrón</a:t>
            </a:r>
          </a:p>
        </p:txBody>
      </p:sp>
      <p:grpSp>
        <p:nvGrpSpPr>
          <p:cNvPr id="15" name="Grupo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orma libre: Forma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s-ES" noProof="0"/>
            </a:p>
          </p:txBody>
        </p:sp>
        <p:sp>
          <p:nvSpPr>
            <p:cNvPr id="17" name="Forma libre: Forma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s-ES" noProof="0"/>
            </a:p>
          </p:txBody>
        </p:sp>
      </p:grpSp>
      <p:grpSp>
        <p:nvGrpSpPr>
          <p:cNvPr id="6" name="Grupo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ángulo: Una sola esquina cortada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 rtl="0"/>
              <a:endParaRPr lang="es-ES" noProof="0"/>
            </a:p>
          </p:txBody>
        </p:sp>
        <p:sp>
          <p:nvSpPr>
            <p:cNvPr id="3" name="Rectángulo: Una sola esquina cortada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s-ES" noProof="0"/>
            </a:p>
          </p:txBody>
        </p:sp>
      </p:grpSp>
      <p:sp>
        <p:nvSpPr>
          <p:cNvPr id="24" name="Forma libre: Forma 23">
            <a:extLst>
              <a:ext uri="{FF2B5EF4-FFF2-40B4-BE49-F238E27FC236}">
                <a16:creationId xmlns:a16="http://schemas.microsoft.com/office/drawing/2014/main" id="{18103E00-7E4A-44CD-81AC-06433CAE1110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 rtlCol="0"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pPr rtl="0"/>
            <a:fld id="{C263D6C4-4840-40CC-AC84-17E24B3B7BDE}" type="slidenum">
              <a:rPr lang="es-ES" noProof="0" smtClean="0"/>
              <a:pPr rtl="0"/>
              <a:t>‹Nº›</a:t>
            </a:fld>
            <a:endParaRPr lang="es-ES" noProof="0"/>
          </a:p>
        </p:txBody>
      </p:sp>
      <p:sp>
        <p:nvSpPr>
          <p:cNvPr id="20" name="Marcador de contenido 2">
            <a:extLst>
              <a:ext uri="{FF2B5EF4-FFF2-40B4-BE49-F238E27FC236}">
                <a16:creationId xmlns:a16="http://schemas.microsoft.com/office/drawing/2014/main" id="{FE796BFF-6E5F-4DE7-B193-F501FC094D63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443365" y="1517715"/>
            <a:ext cx="5184437" cy="4659248"/>
          </a:xfrm>
        </p:spPr>
        <p:txBody>
          <a:bodyPr rtlCol="0">
            <a:normAutofit/>
          </a:bodyPr>
          <a:lstStyle>
            <a:lvl1pPr marL="457200" indent="-457200"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</a:defRPr>
            </a:lvl1pPr>
            <a:lvl2pPr marL="800100" indent="-342900">
              <a:buFont typeface="Arial" panose="020B0604020202020204" pitchFamily="34" charset="0"/>
              <a:buChar char="•"/>
              <a:defRPr sz="1800">
                <a:solidFill>
                  <a:schemeClr val="bg1"/>
                </a:solidFill>
              </a:defRPr>
            </a:lvl2pPr>
            <a:lvl3pPr marL="1257300" indent="-342900">
              <a:buFont typeface="Arial" panose="020B0604020202020204" pitchFamily="34" charset="0"/>
              <a:buChar char="•"/>
              <a:defRPr sz="1600">
                <a:solidFill>
                  <a:schemeClr val="bg1"/>
                </a:solidFill>
              </a:defRPr>
            </a:lvl3pPr>
            <a:lvl4pPr marL="1657350" indent="-285750"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4pPr>
            <a:lvl5pPr marL="2114550" indent="-285750"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es-ES" noProof="0"/>
              <a:t>Editar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21" name="Marcador de posición de contenido 3">
            <a:extLst>
              <a:ext uri="{FF2B5EF4-FFF2-40B4-BE49-F238E27FC236}">
                <a16:creationId xmlns:a16="http://schemas.microsoft.com/office/drawing/2014/main" id="{78622754-CA4D-4C27-A37F-B26E7B4C9CA2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474163" y="1517715"/>
            <a:ext cx="5184437" cy="4659248"/>
          </a:xfrm>
        </p:spPr>
        <p:txBody>
          <a:bodyPr rtlCol="0">
            <a:normAutofit/>
          </a:bodyPr>
          <a:lstStyle>
            <a:lvl1pPr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400">
                <a:solidFill>
                  <a:schemeClr val="bg1"/>
                </a:solidFill>
              </a:defRPr>
            </a:lvl4pPr>
            <a:lvl5pPr>
              <a:defRPr sz="14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es-ES" noProof="0"/>
              <a:t>Editar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999597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761B0E15-6FC5-434E-8780-B186D9DB0C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8204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9C7B128-34F3-405C-B601-8BAFDB4349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8204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es-ES" noProof="0"/>
              <a:t>Editar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F5A7754-E8C7-438B-922D-9027C6CF58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12500" y="6356350"/>
            <a:ext cx="660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C263D6C4-4840-40CC-AC84-17E24B3B7BDE}" type="slidenum">
              <a:rPr lang="es-ES" noProof="0" smtClean="0"/>
              <a:t>‹Nº›</a:t>
            </a:fld>
            <a:endParaRPr lang="es-ES" noProof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7CDDDB7D-9189-9548-A2B9-81DC62C3C1A3}"/>
              </a:ext>
            </a:extLst>
          </p:cNvPr>
          <p:cNvSpPr/>
          <p:nvPr userDrawn="1"/>
        </p:nvSpPr>
        <p:spPr>
          <a:xfrm>
            <a:off x="0" y="1"/>
            <a:ext cx="12192000" cy="685799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7" name="Forma libre: Forma 9">
            <a:extLst>
              <a:ext uri="{FF2B5EF4-FFF2-40B4-BE49-F238E27FC236}">
                <a16:creationId xmlns:a16="http://schemas.microsoft.com/office/drawing/2014/main" id="{096D8877-6B4A-4540-8927-767DD7401718}"/>
              </a:ext>
            </a:extLst>
          </p:cNvPr>
          <p:cNvSpPr/>
          <p:nvPr userDrawn="1"/>
        </p:nvSpPr>
        <p:spPr>
          <a:xfrm>
            <a:off x="0" y="1"/>
            <a:ext cx="12192001" cy="6857999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es-ES" noProof="0"/>
          </a:p>
        </p:txBody>
      </p:sp>
      <p:sp>
        <p:nvSpPr>
          <p:cNvPr id="8" name="Forma libre: Forma 17">
            <a:extLst>
              <a:ext uri="{FF2B5EF4-FFF2-40B4-BE49-F238E27FC236}">
                <a16:creationId xmlns:a16="http://schemas.microsoft.com/office/drawing/2014/main" id="{5AF2E123-FE0F-8541-8E36-5030C450AA7E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es-ES" noProof="0"/>
          </a:p>
        </p:txBody>
      </p:sp>
      <p:sp>
        <p:nvSpPr>
          <p:cNvPr id="9" name="Forma libre: Forma 11">
            <a:extLst>
              <a:ext uri="{FF2B5EF4-FFF2-40B4-BE49-F238E27FC236}">
                <a16:creationId xmlns:a16="http://schemas.microsoft.com/office/drawing/2014/main" id="{E5519D99-3B68-924A-9CD0-14B911711CA8}"/>
              </a:ext>
            </a:extLst>
          </p:cNvPr>
          <p:cNvSpPr/>
          <p:nvPr userDrawn="1"/>
        </p:nvSpPr>
        <p:spPr>
          <a:xfrm rot="16200000" flipV="1">
            <a:off x="2664629" y="-2669372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10" name="Forma libre: Forma 7">
            <a:extLst>
              <a:ext uri="{FF2B5EF4-FFF2-40B4-BE49-F238E27FC236}">
                <a16:creationId xmlns:a16="http://schemas.microsoft.com/office/drawing/2014/main" id="{A09E21A9-FBEF-144C-A152-FE484F3C55C1}"/>
              </a:ext>
            </a:extLst>
          </p:cNvPr>
          <p:cNvSpPr/>
          <p:nvPr userDrawn="1"/>
        </p:nvSpPr>
        <p:spPr>
          <a:xfrm rot="16200000" flipV="1">
            <a:off x="2664629" y="-2669372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70C7F2CB-A8CE-1545-A08D-93592C4BAEEA}"/>
              </a:ext>
            </a:extLst>
          </p:cNvPr>
          <p:cNvSpPr txBox="1">
            <a:spLocks/>
          </p:cNvSpPr>
          <p:nvPr userDrawn="1"/>
        </p:nvSpPr>
        <p:spPr>
          <a:xfrm>
            <a:off x="444500" y="542925"/>
            <a:ext cx="11214100" cy="53553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3200" b="1" kern="1200" spc="-70" baseline="0" dirty="0">
                <a:solidFill>
                  <a:schemeClr val="bg1"/>
                </a:solidFill>
                <a:latin typeface="Trebuchet MS" panose="020B0603020202020204" pitchFamily="34" charset="0"/>
                <a:ea typeface="+mj-ea"/>
                <a:cs typeface="+mj-cs"/>
              </a:defRPr>
            </a:lvl1pPr>
          </a:lstStyle>
          <a:p>
            <a:pPr rtl="0"/>
            <a:r>
              <a:rPr lang="es-ES" noProof="0">
                <a:latin typeface="+mj-lt"/>
              </a:rPr>
              <a:t>Haga clic para modificar el estilo de título del patrón</a:t>
            </a:r>
          </a:p>
        </p:txBody>
      </p:sp>
      <p:grpSp>
        <p:nvGrpSpPr>
          <p:cNvPr id="12" name="Grupo 11">
            <a:extLst>
              <a:ext uri="{FF2B5EF4-FFF2-40B4-BE49-F238E27FC236}">
                <a16:creationId xmlns:a16="http://schemas.microsoft.com/office/drawing/2014/main" id="{7068FCE4-1B47-3C4B-B091-013120A97D09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3" name="Forma libre: Forma 15">
              <a:extLst>
                <a:ext uri="{FF2B5EF4-FFF2-40B4-BE49-F238E27FC236}">
                  <a16:creationId xmlns:a16="http://schemas.microsoft.com/office/drawing/2014/main" id="{FEC3FDE7-F27E-5E4E-8752-287CAB7792D4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s-ES" noProof="0"/>
            </a:p>
          </p:txBody>
        </p:sp>
        <p:sp>
          <p:nvSpPr>
            <p:cNvPr id="14" name="Forma libre: Forma 16">
              <a:extLst>
                <a:ext uri="{FF2B5EF4-FFF2-40B4-BE49-F238E27FC236}">
                  <a16:creationId xmlns:a16="http://schemas.microsoft.com/office/drawing/2014/main" id="{81C902DB-0D21-5044-82B6-9E7A70A1BF62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s-ES" noProof="0"/>
            </a:p>
          </p:txBody>
        </p:sp>
      </p:grpSp>
      <p:grpSp>
        <p:nvGrpSpPr>
          <p:cNvPr id="15" name="Grupo 14">
            <a:extLst>
              <a:ext uri="{FF2B5EF4-FFF2-40B4-BE49-F238E27FC236}">
                <a16:creationId xmlns:a16="http://schemas.microsoft.com/office/drawing/2014/main" id="{BE1E08A0-195D-694F-947B-986A76FBB93E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6" name="Rectángulo: Una sola esquina cortada 18">
              <a:extLst>
                <a:ext uri="{FF2B5EF4-FFF2-40B4-BE49-F238E27FC236}">
                  <a16:creationId xmlns:a16="http://schemas.microsoft.com/office/drawing/2014/main" id="{ED5DFFCD-1EE3-E64E-B51F-BD7D72413E0B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chemeClr val="accent5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 rtl="0"/>
              <a:endParaRPr lang="es-ES" noProof="0"/>
            </a:p>
          </p:txBody>
        </p:sp>
        <p:sp>
          <p:nvSpPr>
            <p:cNvPr id="17" name="Rectángulo: Una sola esquina cortada 2">
              <a:extLst>
                <a:ext uri="{FF2B5EF4-FFF2-40B4-BE49-F238E27FC236}">
                  <a16:creationId xmlns:a16="http://schemas.microsoft.com/office/drawing/2014/main" id="{C12DB3CA-8E64-AA43-BFBE-A2CA9A816DBE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s-ES" noProof="0"/>
            </a:p>
          </p:txBody>
        </p:sp>
      </p:grpSp>
      <p:sp>
        <p:nvSpPr>
          <p:cNvPr id="18" name="Forma libre: Forma 23">
            <a:extLst>
              <a:ext uri="{FF2B5EF4-FFF2-40B4-BE49-F238E27FC236}">
                <a16:creationId xmlns:a16="http://schemas.microsoft.com/office/drawing/2014/main" id="{A587DEFD-D470-4142-8E0D-A71DDB147C92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19" name="Marcador de número de diapositiva 4">
            <a:extLst>
              <a:ext uri="{FF2B5EF4-FFF2-40B4-BE49-F238E27FC236}">
                <a16:creationId xmlns:a16="http://schemas.microsoft.com/office/drawing/2014/main" id="{7D9BF857-7910-734D-A217-5E3344220AA2}"/>
              </a:ext>
            </a:extLst>
          </p:cNvPr>
          <p:cNvSpPr txBox="1">
            <a:spLocks/>
          </p:cNvSpPr>
          <p:nvPr userDrawn="1"/>
        </p:nvSpPr>
        <p:spPr>
          <a:xfrm>
            <a:off x="11252200" y="6315075"/>
            <a:ext cx="406400" cy="365125"/>
          </a:xfrm>
          <a:prstGeom prst="rect">
            <a:avLst/>
          </a:prstGeom>
        </p:spPr>
        <p:txBody>
          <a:bodyPr rtlCol="0"/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Trade Gothic LT Pro" panose="020B0503040303020004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0"/>
            <a:fld id="{C263D6C4-4840-40CC-AC84-17E24B3B7BDE}" type="slidenum">
              <a:rPr lang="es-ES" noProof="0" smtClean="0"/>
              <a:pPr rtl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666093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60" r:id="rId3"/>
    <p:sldLayoutId id="2147483666" r:id="rId4"/>
    <p:sldLayoutId id="2147483654" r:id="rId5"/>
    <p:sldLayoutId id="2147483661" r:id="rId6"/>
    <p:sldLayoutId id="2147483674" r:id="rId7"/>
    <p:sldLayoutId id="2147483665" r:id="rId8"/>
    <p:sldLayoutId id="2147483673" r:id="rId9"/>
    <p:sldLayoutId id="2147483662" r:id="rId10"/>
    <p:sldLayoutId id="2147483663" r:id="rId11"/>
    <p:sldLayoutId id="2147483664" r:id="rId12"/>
    <p:sldLayoutId id="2147483675" r:id="rId13"/>
    <p:sldLayoutId id="2147483676" r:id="rId14"/>
    <p:sldLayoutId id="2147483672" r:id="rId15"/>
    <p:sldLayoutId id="2147483667" r:id="rId16"/>
    <p:sldLayoutId id="2147483668" r:id="rId1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pos="336">
          <p15:clr>
            <a:srgbClr val="F26B43"/>
          </p15:clr>
        </p15:guide>
        <p15:guide id="4" orient="horz" pos="336">
          <p15:clr>
            <a:srgbClr val="F26B43"/>
          </p15:clr>
        </p15:guide>
        <p15:guide id="5" pos="7344">
          <p15:clr>
            <a:srgbClr val="F26B43"/>
          </p15:clr>
        </p15:guide>
        <p15:guide id="6" orient="horz" pos="398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/>
          <p:cNvSpPr/>
          <p:nvPr/>
        </p:nvSpPr>
        <p:spPr>
          <a:xfrm>
            <a:off x="1844386" y="1293669"/>
            <a:ext cx="96774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2400" dirty="0">
                <a:latin typeface="Arial" panose="020B0604020202020204" pitchFamily="34" charset="0"/>
                <a:cs typeface="Arial" panose="020B0604020202020204" pitchFamily="34" charset="0"/>
              </a:rPr>
              <a:t>La Dirección de Personal por medio de los diferentes procedimientos que tiene a cargo, garantiza la administración efectiva de los procesos estratégicos relacionados con el ingreso, permanencia y retiro de los servidores públicos, estas funciones son esenciales para garantizar un funcionamiento efectivo de la Gobernación de Antioquia. </a:t>
            </a:r>
          </a:p>
          <a:p>
            <a:pPr algn="ctr"/>
            <a:endParaRPr lang="es-CO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CO" sz="2400" dirty="0">
                <a:latin typeface="Arial" panose="020B0604020202020204" pitchFamily="34" charset="0"/>
                <a:cs typeface="Arial" panose="020B0604020202020204" pitchFamily="34" charset="0"/>
              </a:rPr>
              <a:t>Análisis y elaboración de situaciones y actos administrativos, expedir certificaciones laborales, gestionar inscripciones de carrera administrativa,  administrar historias laborales, gestionar la provisión transitoria a través de la figura de encargo de los empleos de carrera administrativa, así como gestionar novedades y actualizar información en  la plataforma SIGEP,  son actividades que aseguran el cumplimiento normativo y garantizan una gestión eficiente y efectiva del personal.  </a:t>
            </a:r>
          </a:p>
        </p:txBody>
      </p:sp>
      <p:sp>
        <p:nvSpPr>
          <p:cNvPr id="7" name="Título 1"/>
          <p:cNvSpPr>
            <a:spLocks noGrp="1"/>
          </p:cNvSpPr>
          <p:nvPr>
            <p:ph type="ctrTitle"/>
          </p:nvPr>
        </p:nvSpPr>
        <p:spPr>
          <a:xfrm>
            <a:off x="2402032" y="379269"/>
            <a:ext cx="9119754" cy="914400"/>
          </a:xfrm>
        </p:spPr>
        <p:txBody>
          <a:bodyPr rtlCol="0">
            <a:scene3d>
              <a:camera prst="orthographicFront"/>
              <a:lightRig rig="threePt" dir="t"/>
            </a:scene3d>
            <a:sp3d extrusionH="57150">
              <a:bevelT w="69850" h="69850" prst="divot"/>
            </a:sp3d>
          </a:bodyPr>
          <a:lstStyle/>
          <a:p>
            <a:pPr rtl="0"/>
            <a:r>
              <a:rPr lang="es-ES" dirty="0">
                <a:solidFill>
                  <a:schemeClr val="tx1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Dirección de personal</a:t>
            </a:r>
          </a:p>
        </p:txBody>
      </p:sp>
    </p:spTree>
    <p:extLst>
      <p:ext uri="{BB962C8B-B14F-4D97-AF65-F5344CB8AC3E}">
        <p14:creationId xmlns:p14="http://schemas.microsoft.com/office/powerpoint/2010/main" val="3946934594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0B24BF10-2B55-43AB-9F77-F1A1410384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263D6C4-4840-40CC-AC84-17E24B3B7BDE}" type="slidenum">
              <a:rPr lang="es-ES" smtClean="0">
                <a:solidFill>
                  <a:schemeClr val="tx1"/>
                </a:solidFill>
              </a:rPr>
              <a:pPr/>
              <a:t>2</a:t>
            </a:fld>
            <a:endParaRPr lang="es-ES">
              <a:solidFill>
                <a:schemeClr val="tx1"/>
              </a:solidFill>
            </a:endParaRPr>
          </a:p>
        </p:txBody>
      </p:sp>
      <p:sp>
        <p:nvSpPr>
          <p:cNvPr id="7" name="Título 12"/>
          <p:cNvSpPr>
            <a:spLocks noGrp="1"/>
          </p:cNvSpPr>
          <p:nvPr>
            <p:ph type="title"/>
          </p:nvPr>
        </p:nvSpPr>
        <p:spPr>
          <a:xfrm>
            <a:off x="1354281" y="425048"/>
            <a:ext cx="8610600" cy="569852"/>
          </a:xfrm>
        </p:spPr>
        <p:txBody>
          <a:bodyPr rtlCol="0">
            <a:normAutofit fontScale="90000"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 rtl="0"/>
            <a:r>
              <a:rPr lang="es-ES" sz="4000" dirty="0">
                <a:solidFill>
                  <a:schemeClr val="tx1"/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</a:rPr>
              <a:t>Funciones de la Dirección de Personal</a:t>
            </a:r>
          </a:p>
        </p:txBody>
      </p:sp>
      <p:graphicFrame>
        <p:nvGraphicFramePr>
          <p:cNvPr id="8" name="Diagrama 7"/>
          <p:cNvGraphicFramePr/>
          <p:nvPr>
            <p:extLst>
              <p:ext uri="{D42A27DB-BD31-4B8C-83A1-F6EECF244321}">
                <p14:modId xmlns:p14="http://schemas.microsoft.com/office/powerpoint/2010/main" val="4234765254"/>
              </p:ext>
            </p:extLst>
          </p:nvPr>
        </p:nvGraphicFramePr>
        <p:xfrm>
          <a:off x="921328" y="896937"/>
          <a:ext cx="8780318" cy="55071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CuadroTexto 8"/>
          <p:cNvSpPr txBox="1"/>
          <p:nvPr/>
        </p:nvSpPr>
        <p:spPr>
          <a:xfrm>
            <a:off x="1212272" y="1282123"/>
            <a:ext cx="2701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1</a:t>
            </a:r>
            <a:endParaRPr lang="es-CO" dirty="0"/>
          </a:p>
        </p:txBody>
      </p:sp>
      <p:sp>
        <p:nvSpPr>
          <p:cNvPr id="10" name="CuadroTexto 9"/>
          <p:cNvSpPr txBox="1"/>
          <p:nvPr/>
        </p:nvSpPr>
        <p:spPr>
          <a:xfrm>
            <a:off x="1700646" y="2116282"/>
            <a:ext cx="2701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2</a:t>
            </a:r>
            <a:endParaRPr lang="es-CO" dirty="0"/>
          </a:p>
        </p:txBody>
      </p:sp>
      <p:sp>
        <p:nvSpPr>
          <p:cNvPr id="11" name="CuadroTexto 10"/>
          <p:cNvSpPr txBox="1"/>
          <p:nvPr/>
        </p:nvSpPr>
        <p:spPr>
          <a:xfrm>
            <a:off x="1950028" y="3008084"/>
            <a:ext cx="2701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3</a:t>
            </a:r>
            <a:endParaRPr lang="es-CO" dirty="0"/>
          </a:p>
        </p:txBody>
      </p:sp>
      <p:sp>
        <p:nvSpPr>
          <p:cNvPr id="12" name="CuadroTexto 11"/>
          <p:cNvSpPr txBox="1"/>
          <p:nvPr/>
        </p:nvSpPr>
        <p:spPr>
          <a:xfrm>
            <a:off x="1905000" y="3878818"/>
            <a:ext cx="2701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4</a:t>
            </a:r>
            <a:endParaRPr lang="es-CO" dirty="0"/>
          </a:p>
        </p:txBody>
      </p:sp>
      <p:sp>
        <p:nvSpPr>
          <p:cNvPr id="13" name="CuadroTexto 12"/>
          <p:cNvSpPr txBox="1"/>
          <p:nvPr/>
        </p:nvSpPr>
        <p:spPr>
          <a:xfrm>
            <a:off x="1679865" y="4770620"/>
            <a:ext cx="2701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5</a:t>
            </a:r>
            <a:endParaRPr lang="es-CO" dirty="0"/>
          </a:p>
        </p:txBody>
      </p:sp>
      <p:sp>
        <p:nvSpPr>
          <p:cNvPr id="14" name="CuadroTexto 13"/>
          <p:cNvSpPr txBox="1"/>
          <p:nvPr/>
        </p:nvSpPr>
        <p:spPr>
          <a:xfrm>
            <a:off x="1212273" y="5672982"/>
            <a:ext cx="2701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6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902794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ceso 9"/>
          <p:cNvSpPr/>
          <p:nvPr/>
        </p:nvSpPr>
        <p:spPr>
          <a:xfrm rot="16200000">
            <a:off x="-1848612" y="2972370"/>
            <a:ext cx="4863708" cy="723900"/>
          </a:xfrm>
          <a:prstGeom prst="flowChartProcess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bg1"/>
              </a:gs>
              <a:gs pos="83000">
                <a:schemeClr val="bg1"/>
              </a:gs>
              <a:gs pos="100000">
                <a:schemeClr val="accent1">
                  <a:lumMod val="30000"/>
                  <a:lumOff val="70000"/>
                </a:schemeClr>
              </a:gs>
            </a:gsLst>
            <a:path path="shap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MX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Gestión del Empleo</a:t>
            </a:r>
          </a:p>
          <a:p>
            <a:pPr algn="ctr"/>
            <a:r>
              <a:rPr lang="es-MX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Procedimiento  PR-M1-P7-001</a:t>
            </a:r>
            <a:endParaRPr lang="es-CO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s-CO" sz="1400" dirty="0">
              <a:solidFill>
                <a:schemeClr val="tx1"/>
              </a:solidFill>
            </a:endParaRPr>
          </a:p>
        </p:txBody>
      </p:sp>
      <p:sp>
        <p:nvSpPr>
          <p:cNvPr id="11" name="Proceso 10"/>
          <p:cNvSpPr/>
          <p:nvPr/>
        </p:nvSpPr>
        <p:spPr>
          <a:xfrm>
            <a:off x="1604833" y="586624"/>
            <a:ext cx="2762250" cy="952500"/>
          </a:xfrm>
          <a:prstGeom prst="flowChartProcess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bg1"/>
              </a:gs>
              <a:gs pos="83000">
                <a:schemeClr val="bg1"/>
              </a:gs>
              <a:gs pos="100000">
                <a:schemeClr val="accent1">
                  <a:lumMod val="30000"/>
                  <a:lumOff val="70000"/>
                </a:schemeClr>
              </a:gs>
            </a:gsLst>
            <a:path path="shap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Comisiones de servicio </a:t>
            </a:r>
          </a:p>
          <a:p>
            <a:pPr algn="ctr"/>
            <a:r>
              <a:rPr lang="es-MX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Estudios Exterior</a:t>
            </a:r>
            <a:endParaRPr lang="es-CO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Proceso 11"/>
          <p:cNvSpPr/>
          <p:nvPr/>
        </p:nvSpPr>
        <p:spPr>
          <a:xfrm>
            <a:off x="1604833" y="1735579"/>
            <a:ext cx="2762250" cy="952500"/>
          </a:xfrm>
          <a:prstGeom prst="flowChartProcess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bg1"/>
              </a:gs>
              <a:gs pos="83000">
                <a:schemeClr val="bg1"/>
              </a:gs>
              <a:gs pos="100000">
                <a:schemeClr val="accent1">
                  <a:lumMod val="30000"/>
                  <a:lumOff val="70000"/>
                </a:schemeClr>
              </a:gs>
            </a:gsLst>
            <a:path path="shap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Funciones Comisión de Personal</a:t>
            </a:r>
            <a:endParaRPr lang="es-CO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Proceso 12"/>
          <p:cNvSpPr/>
          <p:nvPr/>
        </p:nvSpPr>
        <p:spPr>
          <a:xfrm>
            <a:off x="1604833" y="3469125"/>
            <a:ext cx="2762250" cy="952500"/>
          </a:xfrm>
          <a:prstGeom prst="flowChartProcess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bg1"/>
              </a:gs>
              <a:gs pos="83000">
                <a:schemeClr val="bg1"/>
              </a:gs>
              <a:gs pos="100000">
                <a:schemeClr val="accent1">
                  <a:lumMod val="30000"/>
                  <a:lumOff val="70000"/>
                </a:schemeClr>
              </a:gs>
            </a:gsLst>
            <a:path path="shap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Procedimiento </a:t>
            </a:r>
          </a:p>
          <a:p>
            <a:pPr algn="ctr"/>
            <a:r>
              <a:rPr lang="es-MX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Interno </a:t>
            </a:r>
            <a:endParaRPr lang="es-CO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Proceso 13"/>
          <p:cNvSpPr/>
          <p:nvPr/>
        </p:nvSpPr>
        <p:spPr>
          <a:xfrm>
            <a:off x="1584484" y="5288149"/>
            <a:ext cx="2762250" cy="665884"/>
          </a:xfrm>
          <a:prstGeom prst="flowChartProcess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bg1"/>
              </a:gs>
              <a:gs pos="83000">
                <a:schemeClr val="bg1"/>
              </a:gs>
              <a:gs pos="100000">
                <a:schemeClr val="accent1">
                  <a:lumMod val="30000"/>
                  <a:lumOff val="70000"/>
                </a:schemeClr>
              </a:gs>
            </a:gsLst>
            <a:path path="shap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Procedimiento </a:t>
            </a:r>
          </a:p>
          <a:p>
            <a:pPr algn="ctr"/>
            <a:r>
              <a:rPr lang="es-MX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Provisión empleos temporales</a:t>
            </a:r>
            <a:endParaRPr lang="es-CO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Proceso 14"/>
          <p:cNvSpPr/>
          <p:nvPr/>
        </p:nvSpPr>
        <p:spPr>
          <a:xfrm>
            <a:off x="4862383" y="767773"/>
            <a:ext cx="6172200" cy="590550"/>
          </a:xfrm>
          <a:prstGeom prst="flowChartProcess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bg1"/>
              </a:gs>
              <a:gs pos="83000">
                <a:schemeClr val="bg1"/>
              </a:gs>
              <a:gs pos="100000">
                <a:schemeClr val="accent1">
                  <a:lumMod val="30000"/>
                  <a:lumOff val="70000"/>
                </a:schemeClr>
              </a:gs>
            </a:gsLst>
            <a:path path="shap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MX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Reglamentada Decreto </a:t>
            </a:r>
            <a:r>
              <a:rPr lang="es-MX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Dptal</a:t>
            </a:r>
            <a:r>
              <a:rPr lang="es-MX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2022070006340 del 2 de noviembre de 2022 </a:t>
            </a:r>
            <a:endParaRPr lang="es-CO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CO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Proceso 15"/>
          <p:cNvSpPr/>
          <p:nvPr/>
        </p:nvSpPr>
        <p:spPr>
          <a:xfrm>
            <a:off x="4824283" y="1916554"/>
            <a:ext cx="2800350" cy="590550"/>
          </a:xfrm>
          <a:prstGeom prst="flowChartProcess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bg1"/>
              </a:gs>
              <a:gs pos="83000">
                <a:schemeClr val="bg1"/>
              </a:gs>
              <a:gs pos="100000">
                <a:schemeClr val="accent1">
                  <a:lumMod val="30000"/>
                  <a:lumOff val="70000"/>
                </a:schemeClr>
              </a:gs>
            </a:gsLst>
            <a:path path="shap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Director(a)  de Personal funge como secretaria</a:t>
            </a:r>
            <a:endParaRPr lang="es-CO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Proceso 16"/>
          <p:cNvSpPr/>
          <p:nvPr/>
        </p:nvSpPr>
        <p:spPr>
          <a:xfrm>
            <a:off x="8114894" y="1916554"/>
            <a:ext cx="2800350" cy="590550"/>
          </a:xfrm>
          <a:prstGeom prst="flowChartProcess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bg1"/>
              </a:gs>
              <a:gs pos="83000">
                <a:schemeClr val="bg1"/>
              </a:gs>
              <a:gs pos="100000">
                <a:schemeClr val="accent1">
                  <a:lumMod val="30000"/>
                  <a:lumOff val="70000"/>
                </a:schemeClr>
              </a:gs>
            </a:gsLst>
            <a:path path="shap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s-MX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Numeral 2 del articulo 16 de  la  Ley 909 de 2004</a:t>
            </a:r>
            <a:endParaRPr lang="es-CO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Proceso 17"/>
          <p:cNvSpPr/>
          <p:nvPr/>
        </p:nvSpPr>
        <p:spPr>
          <a:xfrm>
            <a:off x="4861595" y="2926819"/>
            <a:ext cx="2800350" cy="590550"/>
          </a:xfrm>
          <a:prstGeom prst="flowChartProcess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bg1"/>
              </a:gs>
              <a:gs pos="83000">
                <a:schemeClr val="bg1"/>
              </a:gs>
              <a:gs pos="100000">
                <a:schemeClr val="accent1">
                  <a:lumMod val="30000"/>
                  <a:lumOff val="70000"/>
                </a:schemeClr>
              </a:gs>
            </a:gsLst>
            <a:path path="shap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Provisión de empleos temporales</a:t>
            </a:r>
            <a:endParaRPr lang="es-CO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Proceso 18"/>
          <p:cNvSpPr/>
          <p:nvPr/>
        </p:nvSpPr>
        <p:spPr>
          <a:xfrm>
            <a:off x="4653777" y="3631822"/>
            <a:ext cx="3215986" cy="590550"/>
          </a:xfrm>
          <a:prstGeom prst="flowChartProcess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bg1"/>
              </a:gs>
              <a:gs pos="83000">
                <a:schemeClr val="bg1"/>
              </a:gs>
              <a:gs pos="100000">
                <a:schemeClr val="accent1">
                  <a:lumMod val="30000"/>
                  <a:lumOff val="70000"/>
                </a:schemeClr>
              </a:gs>
            </a:gsLst>
            <a:path path="shap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Provisión transitoria mediante encargo </a:t>
            </a:r>
          </a:p>
          <a:p>
            <a:pPr algn="ctr"/>
            <a:r>
              <a:rPr lang="es-MX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Vacantes Carrera  Administrativa</a:t>
            </a:r>
            <a:endParaRPr lang="es-CO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Proceso 19"/>
          <p:cNvSpPr/>
          <p:nvPr/>
        </p:nvSpPr>
        <p:spPr>
          <a:xfrm>
            <a:off x="4690933" y="4392267"/>
            <a:ext cx="3558886" cy="620313"/>
          </a:xfrm>
          <a:prstGeom prst="flowChartProcess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bg1"/>
              </a:gs>
              <a:gs pos="83000">
                <a:schemeClr val="bg1"/>
              </a:gs>
              <a:gs pos="100000">
                <a:schemeClr val="accent1">
                  <a:lumMod val="30000"/>
                  <a:lumOff val="70000"/>
                </a:schemeClr>
              </a:gs>
            </a:gsLst>
            <a:path path="shap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MX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Nombramiento en Provisionalidad o en empleo de  libre nombramiento y remoción</a:t>
            </a:r>
            <a:endParaRPr lang="es-CO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s-MX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Proceso 20"/>
          <p:cNvSpPr/>
          <p:nvPr/>
        </p:nvSpPr>
        <p:spPr>
          <a:xfrm>
            <a:off x="5197056" y="5313374"/>
            <a:ext cx="2762250" cy="626690"/>
          </a:xfrm>
          <a:prstGeom prst="flowChartProcess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bg1"/>
              </a:gs>
              <a:gs pos="83000">
                <a:schemeClr val="bg1"/>
              </a:gs>
              <a:gs pos="100000">
                <a:schemeClr val="accent1">
                  <a:lumMod val="30000"/>
                  <a:lumOff val="70000"/>
                </a:schemeClr>
              </a:gs>
            </a:gsLst>
            <a:path path="shap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Personal Externo</a:t>
            </a:r>
            <a:endParaRPr lang="es-CO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Proceso 21"/>
          <p:cNvSpPr/>
          <p:nvPr/>
        </p:nvSpPr>
        <p:spPr>
          <a:xfrm>
            <a:off x="8228701" y="2926819"/>
            <a:ext cx="2800350" cy="590550"/>
          </a:xfrm>
          <a:prstGeom prst="flowChartProcess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bg1"/>
              </a:gs>
              <a:gs pos="83000">
                <a:schemeClr val="bg1"/>
              </a:gs>
              <a:gs pos="100000">
                <a:schemeClr val="accent1">
                  <a:lumMod val="30000"/>
                  <a:lumOff val="70000"/>
                </a:schemeClr>
              </a:gs>
            </a:gsLst>
            <a:path path="shap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Resolución 127219 del 2014</a:t>
            </a:r>
            <a:endParaRPr lang="es-CO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Proceso 22"/>
          <p:cNvSpPr/>
          <p:nvPr/>
        </p:nvSpPr>
        <p:spPr>
          <a:xfrm>
            <a:off x="8249819" y="3630207"/>
            <a:ext cx="3799609" cy="590550"/>
          </a:xfrm>
          <a:prstGeom prst="flowChartProcess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bg1"/>
              </a:gs>
              <a:gs pos="83000">
                <a:schemeClr val="bg1"/>
              </a:gs>
              <a:gs pos="100000">
                <a:schemeClr val="accent1">
                  <a:lumMod val="30000"/>
                  <a:lumOff val="70000"/>
                </a:schemeClr>
              </a:gs>
            </a:gsLst>
            <a:path path="shap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Reglamentado mediante Resolución interna</a:t>
            </a:r>
          </a:p>
          <a:p>
            <a:pPr algn="ctr"/>
            <a:r>
              <a:rPr lang="es-MX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2024060003669 del 20 de febrero</a:t>
            </a:r>
            <a:endParaRPr lang="es-CO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Proceso 23"/>
          <p:cNvSpPr/>
          <p:nvPr/>
        </p:nvSpPr>
        <p:spPr>
          <a:xfrm>
            <a:off x="8943483" y="4421625"/>
            <a:ext cx="2800350" cy="590550"/>
          </a:xfrm>
          <a:prstGeom prst="flowChartProcess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bg1"/>
              </a:gs>
              <a:gs pos="83000">
                <a:schemeClr val="bg1"/>
              </a:gs>
              <a:gs pos="100000">
                <a:schemeClr val="accent1">
                  <a:lumMod val="30000"/>
                  <a:lumOff val="70000"/>
                </a:schemeClr>
              </a:gs>
            </a:gsLst>
            <a:path path="shap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Decreto ley 1083 de 2015</a:t>
            </a:r>
            <a:endParaRPr lang="es-CO" sz="1400" dirty="0">
              <a:solidFill>
                <a:schemeClr val="tx1"/>
              </a:solidFill>
            </a:endParaRPr>
          </a:p>
        </p:txBody>
      </p:sp>
      <p:sp>
        <p:nvSpPr>
          <p:cNvPr id="25" name="Proceso 24"/>
          <p:cNvSpPr/>
          <p:nvPr/>
        </p:nvSpPr>
        <p:spPr>
          <a:xfrm>
            <a:off x="8928403" y="5325816"/>
            <a:ext cx="2800350" cy="590550"/>
          </a:xfrm>
          <a:prstGeom prst="flowChartProcess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bg1"/>
              </a:gs>
              <a:gs pos="83000">
                <a:schemeClr val="bg1"/>
              </a:gs>
              <a:gs pos="100000">
                <a:schemeClr val="accent1">
                  <a:lumMod val="30000"/>
                  <a:lumOff val="70000"/>
                </a:schemeClr>
              </a:gs>
            </a:gsLst>
            <a:path path="shap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Decreto 2018070002024</a:t>
            </a:r>
            <a:endParaRPr lang="es-CO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7" name="Conector recto de flecha 26"/>
          <p:cNvCxnSpPr>
            <a:stCxn id="11" idx="3"/>
            <a:endCxn id="15" idx="1"/>
          </p:cNvCxnSpPr>
          <p:nvPr/>
        </p:nvCxnSpPr>
        <p:spPr>
          <a:xfrm>
            <a:off x="4367083" y="1062874"/>
            <a:ext cx="495300" cy="174"/>
          </a:xfrm>
          <a:prstGeom prst="straightConnector1">
            <a:avLst/>
          </a:prstGeom>
          <a:ln w="28575"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30" name="Conector recto de flecha 29"/>
          <p:cNvCxnSpPr>
            <a:stCxn id="12" idx="3"/>
            <a:endCxn id="16" idx="1"/>
          </p:cNvCxnSpPr>
          <p:nvPr/>
        </p:nvCxnSpPr>
        <p:spPr>
          <a:xfrm>
            <a:off x="4367083" y="2211829"/>
            <a:ext cx="457200" cy="0"/>
          </a:xfrm>
          <a:prstGeom prst="straightConnector1">
            <a:avLst/>
          </a:prstGeom>
          <a:ln w="28575"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32" name="Conector recto de flecha 31"/>
          <p:cNvCxnSpPr>
            <a:stCxn id="16" idx="3"/>
            <a:endCxn id="17" idx="1"/>
          </p:cNvCxnSpPr>
          <p:nvPr/>
        </p:nvCxnSpPr>
        <p:spPr>
          <a:xfrm>
            <a:off x="7624633" y="2211829"/>
            <a:ext cx="490261" cy="0"/>
          </a:xfrm>
          <a:prstGeom prst="straightConnector1">
            <a:avLst/>
          </a:prstGeom>
          <a:ln w="28575"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35" name="Conector recto de flecha 34"/>
          <p:cNvCxnSpPr>
            <a:stCxn id="13" idx="3"/>
            <a:endCxn id="18" idx="1"/>
          </p:cNvCxnSpPr>
          <p:nvPr/>
        </p:nvCxnSpPr>
        <p:spPr>
          <a:xfrm flipV="1">
            <a:off x="4367083" y="3222094"/>
            <a:ext cx="494512" cy="723281"/>
          </a:xfrm>
          <a:prstGeom prst="straightConnector1">
            <a:avLst/>
          </a:prstGeom>
          <a:ln w="28575"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37" name="Conector recto de flecha 36"/>
          <p:cNvCxnSpPr>
            <a:stCxn id="13" idx="3"/>
            <a:endCxn id="19" idx="1"/>
          </p:cNvCxnSpPr>
          <p:nvPr/>
        </p:nvCxnSpPr>
        <p:spPr>
          <a:xfrm flipV="1">
            <a:off x="4367083" y="3927097"/>
            <a:ext cx="286694" cy="18278"/>
          </a:xfrm>
          <a:prstGeom prst="straightConnector1">
            <a:avLst/>
          </a:prstGeom>
          <a:ln w="28575"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0" name="Conector recto de flecha 39"/>
          <p:cNvCxnSpPr>
            <a:stCxn id="13" idx="3"/>
            <a:endCxn id="20" idx="1"/>
          </p:cNvCxnSpPr>
          <p:nvPr/>
        </p:nvCxnSpPr>
        <p:spPr>
          <a:xfrm>
            <a:off x="4367083" y="3945375"/>
            <a:ext cx="323850" cy="757049"/>
          </a:xfrm>
          <a:prstGeom prst="straightConnector1">
            <a:avLst/>
          </a:prstGeom>
          <a:ln w="28575"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3" name="Conector recto de flecha 42"/>
          <p:cNvCxnSpPr>
            <a:stCxn id="14" idx="3"/>
            <a:endCxn id="21" idx="1"/>
          </p:cNvCxnSpPr>
          <p:nvPr/>
        </p:nvCxnSpPr>
        <p:spPr>
          <a:xfrm>
            <a:off x="4346734" y="5621091"/>
            <a:ext cx="850322" cy="5628"/>
          </a:xfrm>
          <a:prstGeom prst="straightConnector1">
            <a:avLst/>
          </a:prstGeom>
          <a:ln w="28575"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0" name="Conector recto de flecha 49"/>
          <p:cNvCxnSpPr>
            <a:stCxn id="21" idx="3"/>
            <a:endCxn id="25" idx="1"/>
          </p:cNvCxnSpPr>
          <p:nvPr/>
        </p:nvCxnSpPr>
        <p:spPr>
          <a:xfrm flipV="1">
            <a:off x="7959306" y="5621091"/>
            <a:ext cx="969097" cy="5628"/>
          </a:xfrm>
          <a:prstGeom prst="straightConnector1">
            <a:avLst/>
          </a:prstGeom>
          <a:ln w="28575"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3" name="Conector recto de flecha 52"/>
          <p:cNvCxnSpPr>
            <a:stCxn id="18" idx="3"/>
            <a:endCxn id="22" idx="1"/>
          </p:cNvCxnSpPr>
          <p:nvPr/>
        </p:nvCxnSpPr>
        <p:spPr>
          <a:xfrm>
            <a:off x="7661945" y="3222094"/>
            <a:ext cx="566756" cy="0"/>
          </a:xfrm>
          <a:prstGeom prst="straightConnector1">
            <a:avLst/>
          </a:prstGeom>
          <a:ln w="28575"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7" name="Conector recto de flecha 56"/>
          <p:cNvCxnSpPr>
            <a:stCxn id="19" idx="3"/>
            <a:endCxn id="23" idx="1"/>
          </p:cNvCxnSpPr>
          <p:nvPr/>
        </p:nvCxnSpPr>
        <p:spPr>
          <a:xfrm flipV="1">
            <a:off x="7869763" y="3925482"/>
            <a:ext cx="380056" cy="1615"/>
          </a:xfrm>
          <a:prstGeom prst="straightConnector1">
            <a:avLst/>
          </a:prstGeom>
          <a:ln w="28575"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60" name="Conector recto de flecha 59"/>
          <p:cNvCxnSpPr>
            <a:stCxn id="20" idx="3"/>
            <a:endCxn id="24" idx="1"/>
          </p:cNvCxnSpPr>
          <p:nvPr/>
        </p:nvCxnSpPr>
        <p:spPr>
          <a:xfrm>
            <a:off x="8249819" y="4702424"/>
            <a:ext cx="693664" cy="14476"/>
          </a:xfrm>
          <a:prstGeom prst="straightConnector1">
            <a:avLst/>
          </a:prstGeom>
          <a:ln w="28575"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66" name="Conector recto de flecha 65"/>
          <p:cNvCxnSpPr>
            <a:endCxn id="13" idx="1"/>
          </p:cNvCxnSpPr>
          <p:nvPr/>
        </p:nvCxnSpPr>
        <p:spPr>
          <a:xfrm>
            <a:off x="954067" y="3315040"/>
            <a:ext cx="650766" cy="630335"/>
          </a:xfrm>
          <a:prstGeom prst="straightConnector1">
            <a:avLst/>
          </a:prstGeom>
          <a:ln w="28575"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68" name="Conector recto de flecha 67"/>
          <p:cNvCxnSpPr/>
          <p:nvPr/>
        </p:nvCxnSpPr>
        <p:spPr>
          <a:xfrm>
            <a:off x="954067" y="3315040"/>
            <a:ext cx="612666" cy="2306051"/>
          </a:xfrm>
          <a:prstGeom prst="straightConnector1">
            <a:avLst/>
          </a:prstGeom>
          <a:ln w="28575"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70" name="Conector recto de flecha 69"/>
          <p:cNvCxnSpPr>
            <a:endCxn id="12" idx="1"/>
          </p:cNvCxnSpPr>
          <p:nvPr/>
        </p:nvCxnSpPr>
        <p:spPr>
          <a:xfrm flipV="1">
            <a:off x="954067" y="2211829"/>
            <a:ext cx="650766" cy="1103211"/>
          </a:xfrm>
          <a:prstGeom prst="straightConnector1">
            <a:avLst/>
          </a:prstGeom>
          <a:ln w="28575"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78" name="Conector recto de flecha 77"/>
          <p:cNvCxnSpPr>
            <a:stCxn id="10" idx="2"/>
            <a:endCxn id="11" idx="1"/>
          </p:cNvCxnSpPr>
          <p:nvPr/>
        </p:nvCxnSpPr>
        <p:spPr>
          <a:xfrm flipV="1">
            <a:off x="945192" y="1062874"/>
            <a:ext cx="659641" cy="2271446"/>
          </a:xfrm>
          <a:prstGeom prst="straightConnector1">
            <a:avLst/>
          </a:prstGeom>
          <a:ln w="28575"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9828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BE9800F6-D571-48C4-8466-12AA1ADB65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solidFill>
            <a:schemeClr val="bg1"/>
          </a:solidFill>
        </p:spPr>
        <p:txBody>
          <a:bodyPr rtlCol="0"/>
          <a:lstStyle/>
          <a:p>
            <a:pPr rtl="0"/>
            <a:fld id="{C263D6C4-4840-40CC-AC84-17E24B3B7BDE}" type="slidenum">
              <a:rPr lang="es-ES" smtClean="0">
                <a:solidFill>
                  <a:schemeClr val="tx1"/>
                </a:solidFill>
              </a:rPr>
              <a:pPr/>
              <a:t>4</a:t>
            </a:fld>
            <a:endParaRPr lang="es-ES">
              <a:solidFill>
                <a:schemeClr val="tx1"/>
              </a:solidFill>
            </a:endParaRPr>
          </a:p>
        </p:txBody>
      </p:sp>
      <p:sp>
        <p:nvSpPr>
          <p:cNvPr id="5" name="Rectángulo redondeado 4"/>
          <p:cNvSpPr/>
          <p:nvPr/>
        </p:nvSpPr>
        <p:spPr>
          <a:xfrm>
            <a:off x="893242" y="435658"/>
            <a:ext cx="2158314" cy="772298"/>
          </a:xfrm>
          <a:prstGeom prst="roundRect">
            <a:avLst/>
          </a:prstGeom>
          <a:solidFill>
            <a:schemeClr val="bg1"/>
          </a:solidFill>
          <a:ln>
            <a:solidFill>
              <a:srgbClr val="103350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Procedimiento con servidor de carrera administrativa</a:t>
            </a:r>
            <a:endParaRPr lang="es-CO" sz="1200" dirty="0">
              <a:ln w="0"/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ángulo redondeado 5"/>
          <p:cNvSpPr/>
          <p:nvPr/>
        </p:nvSpPr>
        <p:spPr>
          <a:xfrm>
            <a:off x="640958" y="1449270"/>
            <a:ext cx="2662882" cy="823012"/>
          </a:xfrm>
          <a:prstGeom prst="roundRect">
            <a:avLst/>
          </a:prstGeom>
          <a:solidFill>
            <a:schemeClr val="bg1"/>
          </a:solidFill>
          <a:ln>
            <a:solidFill>
              <a:srgbClr val="103350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Ante supresión del empleo o reestructuración</a:t>
            </a:r>
            <a:endParaRPr lang="es-CO" sz="1200" dirty="0">
              <a:ln w="0"/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ángulo redondeado 7"/>
          <p:cNvSpPr/>
          <p:nvPr/>
        </p:nvSpPr>
        <p:spPr>
          <a:xfrm>
            <a:off x="188907" y="2455968"/>
            <a:ext cx="3566984" cy="1276865"/>
          </a:xfrm>
          <a:prstGeom prst="roundRect">
            <a:avLst/>
          </a:prstGeom>
          <a:solidFill>
            <a:schemeClr val="bg1"/>
          </a:solidFill>
          <a:ln>
            <a:solidFill>
              <a:srgbClr val="103350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1200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Decreto ley 760 de 2005, artículos 28 y siguientes, </a:t>
            </a:r>
          </a:p>
          <a:p>
            <a:pPr algn="ctr"/>
            <a:r>
              <a:rPr lang="es-ES" sz="1200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Decreto ley 1083 de 2015 artículos 2.2.6.27, 2.2.11.2.1 y siguientes, 2.2.12.1.1.1 y siguientes, </a:t>
            </a:r>
          </a:p>
          <a:p>
            <a:pPr algn="ctr"/>
            <a:r>
              <a:rPr lang="es-ES" sz="1200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Ley 909 de 2004 artículos 44 y 51.</a:t>
            </a:r>
            <a:endParaRPr lang="es-CO" sz="1200" dirty="0">
              <a:ln w="0"/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ángulo redondeado 10"/>
          <p:cNvSpPr/>
          <p:nvPr/>
        </p:nvSpPr>
        <p:spPr>
          <a:xfrm>
            <a:off x="4541202" y="365636"/>
            <a:ext cx="2323070" cy="842320"/>
          </a:xfrm>
          <a:prstGeom prst="roundRect">
            <a:avLst/>
          </a:prstGeom>
          <a:solidFill>
            <a:schemeClr val="bg1"/>
          </a:solidFill>
          <a:ln>
            <a:solidFill>
              <a:srgbClr val="7030A0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Procedimiento para la ejecución de sanciones disciplinarias</a:t>
            </a:r>
            <a:endParaRPr lang="es-CO" sz="1200" dirty="0">
              <a:ln w="0"/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ángulo redondeado 11"/>
          <p:cNvSpPr/>
          <p:nvPr/>
        </p:nvSpPr>
        <p:spPr>
          <a:xfrm>
            <a:off x="4240521" y="1436920"/>
            <a:ext cx="2924432" cy="774357"/>
          </a:xfrm>
          <a:prstGeom prst="roundRect">
            <a:avLst/>
          </a:prstGeom>
          <a:solidFill>
            <a:schemeClr val="bg1"/>
          </a:solidFill>
          <a:ln>
            <a:solidFill>
              <a:srgbClr val="7030A0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es-ES" sz="1200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Ley 1952 de 2019, artículos 41, 48, 93 y 236 </a:t>
            </a:r>
            <a:endParaRPr lang="es-CO" sz="1200" dirty="0">
              <a:ln w="0"/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ángulo redondeado 12"/>
          <p:cNvSpPr/>
          <p:nvPr/>
        </p:nvSpPr>
        <p:spPr>
          <a:xfrm>
            <a:off x="8267697" y="450063"/>
            <a:ext cx="2718486" cy="617838"/>
          </a:xfrm>
          <a:prstGeom prst="roundRect">
            <a:avLst/>
          </a:prstGeom>
          <a:solidFill>
            <a:schemeClr val="bg1"/>
          </a:solidFill>
          <a:ln>
            <a:solidFill>
              <a:srgbClr val="FFCC66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Revocatoria del nombramiento por incumplimiento de requisitos</a:t>
            </a:r>
            <a:endParaRPr lang="es-CO" sz="1200" dirty="0">
              <a:ln w="0"/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ángulo redondeado 13"/>
          <p:cNvSpPr/>
          <p:nvPr/>
        </p:nvSpPr>
        <p:spPr>
          <a:xfrm>
            <a:off x="8210032" y="1322438"/>
            <a:ext cx="2833816" cy="815546"/>
          </a:xfrm>
          <a:prstGeom prst="roundRect">
            <a:avLst/>
          </a:prstGeom>
          <a:solidFill>
            <a:schemeClr val="bg1"/>
          </a:solidFill>
          <a:ln>
            <a:solidFill>
              <a:srgbClr val="FFCC66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sz="1200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Decreto 1083 de 2015, artículos 2.2.5.1.13 y 2.2.11.1.11, </a:t>
            </a:r>
          </a:p>
          <a:p>
            <a:pPr algn="ctr"/>
            <a:r>
              <a:rPr lang="es-CO" sz="1200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Ley 190 de 1995, artículo 5 y Ley 1437 de 2011</a:t>
            </a:r>
          </a:p>
        </p:txBody>
      </p:sp>
      <p:sp>
        <p:nvSpPr>
          <p:cNvPr id="15" name="Rectángulo redondeado 14"/>
          <p:cNvSpPr/>
          <p:nvPr/>
        </p:nvSpPr>
        <p:spPr>
          <a:xfrm>
            <a:off x="519449" y="4762431"/>
            <a:ext cx="2784389" cy="696609"/>
          </a:xfrm>
          <a:prstGeom prst="roundRect">
            <a:avLst/>
          </a:prstGeom>
          <a:solidFill>
            <a:schemeClr val="bg1"/>
          </a:solidFill>
          <a:ln>
            <a:solidFill>
              <a:schemeClr val="accent5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s-MX" sz="1200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Comisión para desempeñar Empleo de Libre Nombramiento y remoción o de Periodo </a:t>
            </a:r>
            <a:endParaRPr lang="es-CO" sz="1200" dirty="0">
              <a:ln w="0"/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ángulo redondeado 15"/>
          <p:cNvSpPr/>
          <p:nvPr/>
        </p:nvSpPr>
        <p:spPr>
          <a:xfrm>
            <a:off x="519449" y="5671162"/>
            <a:ext cx="2784389" cy="729049"/>
          </a:xfrm>
          <a:prstGeom prst="roundRect">
            <a:avLst/>
          </a:prstGeom>
          <a:solidFill>
            <a:schemeClr val="bg1"/>
          </a:solidFill>
          <a:ln>
            <a:solidFill>
              <a:schemeClr val="accent5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Ley 909 de 2004, articulo 26 y Decreto 1083 de 2015 articulo 2,2,5,5,39</a:t>
            </a:r>
            <a:endParaRPr lang="es-CO" sz="1200" dirty="0">
              <a:ln w="0"/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ángulo redondeado 16"/>
          <p:cNvSpPr/>
          <p:nvPr/>
        </p:nvSpPr>
        <p:spPr>
          <a:xfrm>
            <a:off x="8549939" y="2755784"/>
            <a:ext cx="2368379" cy="499927"/>
          </a:xfrm>
          <a:prstGeom prst="roundRect">
            <a:avLst/>
          </a:prstGeom>
          <a:solidFill>
            <a:schemeClr val="bg1"/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sz="1200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Inhabilidad sobreviniente </a:t>
            </a:r>
          </a:p>
        </p:txBody>
      </p:sp>
      <p:sp>
        <p:nvSpPr>
          <p:cNvPr id="18" name="Rectángulo redondeado 17"/>
          <p:cNvSpPr/>
          <p:nvPr/>
        </p:nvSpPr>
        <p:spPr>
          <a:xfrm>
            <a:off x="8504632" y="3524700"/>
            <a:ext cx="2458992" cy="568411"/>
          </a:xfrm>
          <a:prstGeom prst="roundRect">
            <a:avLst/>
          </a:prstGeom>
          <a:solidFill>
            <a:schemeClr val="bg1"/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sz="1200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Decreto 1083 de 2015, artículos 2.2.5.1.14</a:t>
            </a:r>
          </a:p>
        </p:txBody>
      </p:sp>
      <p:sp>
        <p:nvSpPr>
          <p:cNvPr id="19" name="Rectángulo redondeado 18"/>
          <p:cNvSpPr/>
          <p:nvPr/>
        </p:nvSpPr>
        <p:spPr>
          <a:xfrm>
            <a:off x="4289945" y="3100885"/>
            <a:ext cx="3424880" cy="947351"/>
          </a:xfrm>
          <a:prstGeom prst="roundRect">
            <a:avLst/>
          </a:prstGeom>
          <a:solidFill>
            <a:schemeClr val="bg1"/>
          </a:solidFill>
          <a:ln>
            <a:solidFill>
              <a:srgbClr val="002060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1200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Provisión definitiva de empleo de carrera administrativa por nombramiento en período de prueba producto de concurso público de méritos</a:t>
            </a:r>
            <a:endParaRPr lang="es-CO" sz="1200" dirty="0">
              <a:ln w="0"/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Rectángulo redondeado 19"/>
          <p:cNvSpPr/>
          <p:nvPr/>
        </p:nvSpPr>
        <p:spPr>
          <a:xfrm>
            <a:off x="4137497" y="4937844"/>
            <a:ext cx="2017337" cy="716691"/>
          </a:xfrm>
          <a:prstGeom prst="roundRect">
            <a:avLst/>
          </a:prstGeom>
          <a:solidFill>
            <a:schemeClr val="bg1"/>
          </a:solidFill>
          <a:ln>
            <a:solidFill>
              <a:srgbClr val="002060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lnSpc>
                <a:spcPct val="115000"/>
              </a:lnSpc>
              <a:spcAft>
                <a:spcPts val="0"/>
              </a:spcAft>
            </a:pPr>
            <a:r>
              <a:rPr lang="es-ES" sz="1200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Decreto 1083 de 2015, articulo 2.2.5.3.2.</a:t>
            </a:r>
            <a:endParaRPr lang="es-CO" sz="1200" dirty="0">
              <a:ln w="0"/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Flecha derecha 20"/>
          <p:cNvSpPr/>
          <p:nvPr/>
        </p:nvSpPr>
        <p:spPr>
          <a:xfrm>
            <a:off x="6481223" y="5073462"/>
            <a:ext cx="2023409" cy="576647"/>
          </a:xfrm>
          <a:prstGeom prst="rightArrow">
            <a:avLst/>
          </a:prstGeom>
          <a:solidFill>
            <a:schemeClr val="bg1"/>
          </a:solidFill>
          <a:ln>
            <a:solidFill>
              <a:srgbClr val="002060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600" dirty="0">
                <a:solidFill>
                  <a:schemeClr val="tx1"/>
                </a:solidFill>
              </a:rPr>
              <a:t>Incluye protección</a:t>
            </a:r>
            <a:endParaRPr lang="es-CO" sz="1600" dirty="0">
              <a:solidFill>
                <a:schemeClr val="tx1"/>
              </a:solidFill>
            </a:endParaRPr>
          </a:p>
        </p:txBody>
      </p:sp>
      <p:sp>
        <p:nvSpPr>
          <p:cNvPr id="22" name="Rectángulo redondeado 21"/>
          <p:cNvSpPr/>
          <p:nvPr/>
        </p:nvSpPr>
        <p:spPr>
          <a:xfrm>
            <a:off x="8747366" y="4776898"/>
            <a:ext cx="2784389" cy="1169773"/>
          </a:xfrm>
          <a:prstGeom prst="roundRect">
            <a:avLst/>
          </a:prstGeom>
          <a:solidFill>
            <a:schemeClr val="bg1"/>
          </a:solidFill>
          <a:ln>
            <a:solidFill>
              <a:srgbClr val="002060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12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Provisionales con algún orden de protección laboral: enfermedad catastrófica o discapacidad, madre o padre cabeza de familia, pre-pensionado y aforado sindical </a:t>
            </a:r>
            <a:endParaRPr lang="es-CO" sz="1200" dirty="0">
              <a:solidFill>
                <a:schemeClr val="tx1"/>
              </a:solidFill>
            </a:endParaRPr>
          </a:p>
        </p:txBody>
      </p:sp>
      <p:cxnSp>
        <p:nvCxnSpPr>
          <p:cNvPr id="23" name="Conector recto de flecha 22"/>
          <p:cNvCxnSpPr>
            <a:endCxn id="6" idx="0"/>
          </p:cNvCxnSpPr>
          <p:nvPr/>
        </p:nvCxnSpPr>
        <p:spPr>
          <a:xfrm>
            <a:off x="1972399" y="1220306"/>
            <a:ext cx="0" cy="228964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9" name="Conector recto de flecha 28"/>
          <p:cNvCxnSpPr>
            <a:stCxn id="6" idx="2"/>
          </p:cNvCxnSpPr>
          <p:nvPr/>
        </p:nvCxnSpPr>
        <p:spPr>
          <a:xfrm>
            <a:off x="1972399" y="2272282"/>
            <a:ext cx="0" cy="183686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1" name="Conector recto de flecha 30"/>
          <p:cNvCxnSpPr>
            <a:stCxn id="15" idx="2"/>
            <a:endCxn id="16" idx="0"/>
          </p:cNvCxnSpPr>
          <p:nvPr/>
        </p:nvCxnSpPr>
        <p:spPr>
          <a:xfrm>
            <a:off x="1911644" y="5459040"/>
            <a:ext cx="0" cy="212122"/>
          </a:xfrm>
          <a:prstGeom prst="straightConnector1">
            <a:avLst/>
          </a:prstGeom>
          <a:ln w="28575"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33" name="Conector recto de flecha 32"/>
          <p:cNvCxnSpPr>
            <a:stCxn id="11" idx="2"/>
            <a:endCxn id="12" idx="0"/>
          </p:cNvCxnSpPr>
          <p:nvPr/>
        </p:nvCxnSpPr>
        <p:spPr>
          <a:xfrm>
            <a:off x="5702737" y="1207956"/>
            <a:ext cx="0" cy="228964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ector recto de flecha 34"/>
          <p:cNvCxnSpPr>
            <a:stCxn id="13" idx="2"/>
            <a:endCxn id="14" idx="0"/>
          </p:cNvCxnSpPr>
          <p:nvPr/>
        </p:nvCxnSpPr>
        <p:spPr>
          <a:xfrm>
            <a:off x="9626940" y="1067901"/>
            <a:ext cx="0" cy="254537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38" name="Conector recto de flecha 37"/>
          <p:cNvCxnSpPr>
            <a:stCxn id="17" idx="2"/>
            <a:endCxn id="18" idx="0"/>
          </p:cNvCxnSpPr>
          <p:nvPr/>
        </p:nvCxnSpPr>
        <p:spPr>
          <a:xfrm flipH="1">
            <a:off x="9734128" y="3255711"/>
            <a:ext cx="1" cy="268989"/>
          </a:xfrm>
          <a:prstGeom prst="straightConnector1">
            <a:avLst/>
          </a:prstGeom>
          <a:ln w="28575"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6" name="Conector recto de flecha 45"/>
          <p:cNvCxnSpPr/>
          <p:nvPr/>
        </p:nvCxnSpPr>
        <p:spPr>
          <a:xfrm>
            <a:off x="6002385" y="4048236"/>
            <a:ext cx="1302424" cy="1135792"/>
          </a:xfrm>
          <a:prstGeom prst="straightConnector1">
            <a:avLst/>
          </a:prstGeom>
          <a:ln w="28575"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48" name="Conector recto de flecha 47"/>
          <p:cNvCxnSpPr>
            <a:stCxn id="19" idx="2"/>
            <a:endCxn id="20" idx="0"/>
          </p:cNvCxnSpPr>
          <p:nvPr/>
        </p:nvCxnSpPr>
        <p:spPr>
          <a:xfrm flipH="1">
            <a:off x="5146166" y="4048236"/>
            <a:ext cx="856219" cy="889608"/>
          </a:xfrm>
          <a:prstGeom prst="straightConnector1">
            <a:avLst/>
          </a:prstGeom>
          <a:ln w="28575"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34860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ángulo redondeado 12"/>
          <p:cNvSpPr/>
          <p:nvPr/>
        </p:nvSpPr>
        <p:spPr>
          <a:xfrm>
            <a:off x="3688772" y="126095"/>
            <a:ext cx="4676189" cy="947351"/>
          </a:xfrm>
          <a:prstGeom prst="roundRect">
            <a:avLst/>
          </a:prstGeom>
          <a:solidFill>
            <a:schemeClr val="bg2"/>
          </a:solidFill>
          <a:ln>
            <a:solidFill>
              <a:srgbClr val="0C4360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sz="1400" b="1" dirty="0">
                <a:latin typeface="Arial" panose="020B0604020202020204" pitchFamily="34" charset="0"/>
                <a:cs typeface="Arial" panose="020B0604020202020204" pitchFamily="34" charset="0"/>
              </a:rPr>
              <a:t>PR-M1-P7-032 </a:t>
            </a:r>
            <a:endParaRPr lang="es-CO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MX" sz="1400" dirty="0">
                <a:latin typeface="Arial" panose="020B0604020202020204" pitchFamily="34" charset="0"/>
                <a:cs typeface="Arial" panose="020B0604020202020204" pitchFamily="34" charset="0"/>
              </a:rPr>
              <a:t>Retiro definitivo del servicio de los empleados públicos</a:t>
            </a:r>
          </a:p>
          <a:p>
            <a:pPr algn="ctr"/>
            <a:endParaRPr lang="es-MX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ángulo redondeado 13"/>
          <p:cNvSpPr/>
          <p:nvPr/>
        </p:nvSpPr>
        <p:spPr>
          <a:xfrm>
            <a:off x="1594862" y="1483841"/>
            <a:ext cx="2833816" cy="889687"/>
          </a:xfrm>
          <a:prstGeom prst="roundRect">
            <a:avLst/>
          </a:prstGeom>
          <a:solidFill>
            <a:schemeClr val="bg2"/>
          </a:solidFill>
          <a:ln>
            <a:solidFill>
              <a:srgbClr val="0C4360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sz="1200" dirty="0">
                <a:latin typeface="Arial" panose="020B0604020202020204" pitchFamily="34" charset="0"/>
                <a:cs typeface="Arial" panose="020B0604020202020204" pitchFamily="34" charset="0"/>
              </a:rPr>
              <a:t>Documentos para retiro definitivo del servicio</a:t>
            </a:r>
          </a:p>
          <a:p>
            <a:pPr algn="ctr"/>
            <a:r>
              <a:rPr lang="es-CO" sz="1200" b="1" dirty="0">
                <a:latin typeface="Arial" panose="020B0604020202020204" pitchFamily="34" charset="0"/>
                <a:cs typeface="Arial" panose="020B0604020202020204" pitchFamily="34" charset="0"/>
              </a:rPr>
              <a:t>IN-M1-P7-029</a:t>
            </a:r>
          </a:p>
        </p:txBody>
      </p:sp>
      <p:sp>
        <p:nvSpPr>
          <p:cNvPr id="15" name="Rectángulo redondeado 14"/>
          <p:cNvSpPr/>
          <p:nvPr/>
        </p:nvSpPr>
        <p:spPr>
          <a:xfrm>
            <a:off x="106529" y="2943249"/>
            <a:ext cx="5795508" cy="2718485"/>
          </a:xfrm>
          <a:prstGeom prst="roundRect">
            <a:avLst/>
          </a:prstGeom>
          <a:solidFill>
            <a:schemeClr val="bg2"/>
          </a:solidFill>
          <a:ln>
            <a:solidFill>
              <a:srgbClr val="0C4360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MX" sz="1000" b="1" dirty="0">
                <a:latin typeface="Arial" panose="020B0604020202020204" pitchFamily="34" charset="0"/>
                <a:cs typeface="Arial" panose="020B0604020202020204" pitchFamily="34" charset="0"/>
              </a:rPr>
              <a:t>Paz y salvo de la dependencia  -</a:t>
            </a:r>
            <a:r>
              <a:rPr lang="es-CO" sz="1000" dirty="0">
                <a:latin typeface="Arial" panose="020B0604020202020204" pitchFamily="34" charset="0"/>
                <a:cs typeface="Arial" panose="020B0604020202020204" pitchFamily="34" charset="0"/>
              </a:rPr>
              <a:t> FO-M1-P7-002 PLAN DE ENTREGA</a:t>
            </a:r>
          </a:p>
          <a:p>
            <a:pPr algn="ctr"/>
            <a:endParaRPr lang="es-MX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MX" sz="1000" b="1" dirty="0">
                <a:latin typeface="Arial" panose="020B0604020202020204" pitchFamily="34" charset="0"/>
                <a:cs typeface="Arial" panose="020B0604020202020204" pitchFamily="34" charset="0"/>
              </a:rPr>
              <a:t>Paz y salvo de bienes físicos     </a:t>
            </a:r>
            <a:r>
              <a:rPr lang="es-CO" sz="1000" dirty="0">
                <a:latin typeface="Arial" panose="020B0604020202020204" pitchFamily="34" charset="0"/>
                <a:cs typeface="Arial" panose="020B0604020202020204" pitchFamily="34" charset="0"/>
              </a:rPr>
              <a:t>FO-M7-P1-030</a:t>
            </a:r>
          </a:p>
          <a:p>
            <a:pPr algn="ctr"/>
            <a:endParaRPr lang="es-CO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CO" sz="1000" b="1" dirty="0">
                <a:latin typeface="Arial" panose="020B0604020202020204" pitchFamily="34" charset="0"/>
                <a:cs typeface="Arial" panose="020B0604020202020204" pitchFamily="34" charset="0"/>
              </a:rPr>
              <a:t>Paz y salvo </a:t>
            </a:r>
            <a:r>
              <a:rPr lang="es-MX" sz="1000" b="1" dirty="0">
                <a:latin typeface="Arial" panose="020B0604020202020204" pitchFamily="34" charset="0"/>
                <a:cs typeface="Arial" panose="020B0604020202020204" pitchFamily="34" charset="0"/>
              </a:rPr>
              <a:t>devolución de carné institucional</a:t>
            </a:r>
          </a:p>
          <a:p>
            <a:pPr algn="ctr"/>
            <a:r>
              <a:rPr lang="es-CO" sz="1000" b="1" dirty="0">
                <a:latin typeface="Arial" panose="020B0604020202020204" pitchFamily="34" charset="0"/>
                <a:cs typeface="Arial" panose="020B0604020202020204" pitchFamily="34" charset="0"/>
              </a:rPr>
              <a:t>Paz y salvo SIGEP</a:t>
            </a:r>
            <a:r>
              <a:rPr lang="es-CO" sz="10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ctr"/>
            <a:r>
              <a:rPr lang="es-MX" sz="10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algn="ctr"/>
            <a:r>
              <a:rPr lang="es-MX" sz="1000" dirty="0">
                <a:latin typeface="Arial" panose="020B0604020202020204" pitchFamily="34" charset="0"/>
                <a:cs typeface="Arial" panose="020B0604020202020204" pitchFamily="34" charset="0"/>
              </a:rPr>
              <a:t>Certificado por evaluación de desempeño laboral : </a:t>
            </a:r>
            <a:r>
              <a:rPr lang="es-MX" sz="1000" b="1" dirty="0">
                <a:latin typeface="Arial" panose="020B0604020202020204" pitchFamily="34" charset="0"/>
                <a:cs typeface="Arial" panose="020B0604020202020204" pitchFamily="34" charset="0"/>
              </a:rPr>
              <a:t>sistemas EDEL y Gestión Positiva - G+</a:t>
            </a:r>
          </a:p>
          <a:p>
            <a:pPr algn="ctr"/>
            <a:endParaRPr lang="es-CO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CO" sz="1000" dirty="0">
                <a:latin typeface="Arial" panose="020B0604020202020204" pitchFamily="34" charset="0"/>
                <a:cs typeface="Arial" panose="020B0604020202020204" pitchFamily="34" charset="0"/>
              </a:rPr>
              <a:t>Certificado de retiro del servicio:   </a:t>
            </a:r>
            <a:r>
              <a:rPr lang="es-CO" sz="1000" b="1" dirty="0">
                <a:latin typeface="Arial" panose="020B0604020202020204" pitchFamily="34" charset="0"/>
                <a:cs typeface="Arial" panose="020B0604020202020204" pitchFamily="34" charset="0"/>
              </a:rPr>
              <a:t>FO-M1-P7-074</a:t>
            </a:r>
          </a:p>
          <a:p>
            <a:pPr algn="ctr"/>
            <a:r>
              <a:rPr lang="es-MX" sz="10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algn="ctr"/>
            <a:r>
              <a:rPr lang="es-MX" sz="1000" dirty="0">
                <a:latin typeface="Arial" panose="020B0604020202020204" pitchFamily="34" charset="0"/>
                <a:cs typeface="Arial" panose="020B0604020202020204" pitchFamily="34" charset="0"/>
              </a:rPr>
              <a:t>Certificados para liquidación de salarios y prestaciones sociales definitivas:</a:t>
            </a:r>
          </a:p>
          <a:p>
            <a:pPr algn="ctr"/>
            <a:endParaRPr lang="es-MX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MX" sz="1000" b="1" dirty="0">
                <a:latin typeface="Arial" panose="020B0604020202020204" pitchFamily="34" charset="0"/>
                <a:cs typeface="Arial" panose="020B0604020202020204" pitchFamily="34" charset="0"/>
              </a:rPr>
              <a:t> Certificado del fondo de vivienda</a:t>
            </a:r>
            <a:br>
              <a:rPr lang="es-MX" sz="1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1000" b="1" dirty="0">
                <a:latin typeface="Arial" panose="020B0604020202020204" pitchFamily="34" charset="0"/>
                <a:cs typeface="Arial" panose="020B0604020202020204" pitchFamily="34" charset="0"/>
              </a:rPr>
              <a:t> Certificado por préstamos de calamidad doméstica</a:t>
            </a:r>
            <a:br>
              <a:rPr lang="es-MX" sz="1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1000" b="1" dirty="0">
                <a:latin typeface="Arial" panose="020B0604020202020204" pitchFamily="34" charset="0"/>
                <a:cs typeface="Arial" panose="020B0604020202020204" pitchFamily="34" charset="0"/>
              </a:rPr>
              <a:t>Certificado de embargos y retenciones</a:t>
            </a:r>
            <a:br>
              <a:rPr lang="es-CO" sz="1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CO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ángulo redondeado 16"/>
          <p:cNvSpPr/>
          <p:nvPr/>
        </p:nvSpPr>
        <p:spPr>
          <a:xfrm>
            <a:off x="7877806" y="1514077"/>
            <a:ext cx="2916194" cy="494270"/>
          </a:xfrm>
          <a:prstGeom prst="roundRect">
            <a:avLst/>
          </a:prstGeom>
          <a:solidFill>
            <a:schemeClr val="bg2"/>
          </a:solidFill>
          <a:ln>
            <a:solidFill>
              <a:srgbClr val="0C4360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>
                <a:latin typeface="Arial" panose="020B0604020202020204" pitchFamily="34" charset="0"/>
                <a:cs typeface="Arial" panose="020B0604020202020204" pitchFamily="34" charset="0"/>
              </a:rPr>
              <a:t>Causales  de retiro del servicio</a:t>
            </a:r>
            <a:endParaRPr lang="es-CO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ángulo redondeado 17"/>
          <p:cNvSpPr/>
          <p:nvPr/>
        </p:nvSpPr>
        <p:spPr>
          <a:xfrm>
            <a:off x="6761578" y="2658388"/>
            <a:ext cx="5148649" cy="4093082"/>
          </a:xfrm>
          <a:prstGeom prst="roundRect">
            <a:avLst/>
          </a:prstGeom>
          <a:solidFill>
            <a:schemeClr val="bg2"/>
          </a:solidFill>
          <a:ln>
            <a:solidFill>
              <a:srgbClr val="0C4360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228600" indent="-228600" algn="just">
              <a:buAutoNum type="arabicPeriod"/>
            </a:pPr>
            <a:endParaRPr lang="es-CO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 algn="just">
              <a:buAutoNum type="arabicPeriod"/>
            </a:pPr>
            <a:endParaRPr lang="es-CO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 algn="just">
              <a:buAutoNum type="arabicPeriod"/>
            </a:pPr>
            <a:r>
              <a:rPr lang="es-CO" sz="1200" dirty="0">
                <a:latin typeface="Arial" panose="020B0604020202020204" pitchFamily="34" charset="0"/>
                <a:cs typeface="Arial" panose="020B0604020202020204" pitchFamily="34" charset="0"/>
              </a:rPr>
              <a:t>Declaratoria de insubsistencia del nombramiento en los </a:t>
            </a:r>
          </a:p>
          <a:p>
            <a:pPr algn="just"/>
            <a:r>
              <a:rPr lang="es-CO" sz="1200" dirty="0">
                <a:latin typeface="Arial" panose="020B0604020202020204" pitchFamily="34" charset="0"/>
                <a:cs typeface="Arial" panose="020B0604020202020204" pitchFamily="34" charset="0"/>
              </a:rPr>
              <a:t>   empleos de libre nombramiento y remoción.</a:t>
            </a:r>
          </a:p>
          <a:p>
            <a:pPr algn="just"/>
            <a:r>
              <a:rPr lang="es-CO" sz="1200" dirty="0">
                <a:latin typeface="Arial" panose="020B0604020202020204" pitchFamily="34" charset="0"/>
                <a:cs typeface="Arial" panose="020B0604020202020204" pitchFamily="34" charset="0"/>
              </a:rPr>
              <a:t> 2. Declaratoria de insubsistencia del nombramiento, como  consecuencia del resultado no satisfactorio en la evaluación del desempeño laboral de un empleado de carrera administrativa.</a:t>
            </a:r>
          </a:p>
          <a:p>
            <a:pPr algn="just"/>
            <a:r>
              <a:rPr lang="es-CO" sz="1200" dirty="0">
                <a:latin typeface="Arial" panose="020B0604020202020204" pitchFamily="34" charset="0"/>
                <a:cs typeface="Arial" panose="020B0604020202020204" pitchFamily="34" charset="0"/>
              </a:rPr>
              <a:t> 3. Renuncia regularmente aceptada. </a:t>
            </a:r>
          </a:p>
          <a:p>
            <a:pPr algn="just"/>
            <a:r>
              <a:rPr lang="es-CO" sz="1200" dirty="0">
                <a:latin typeface="Arial" panose="020B0604020202020204" pitchFamily="34" charset="0"/>
                <a:cs typeface="Arial" panose="020B0604020202020204" pitchFamily="34" charset="0"/>
              </a:rPr>
              <a:t>4.Retiro por haber obtenido la pensión de jubilación o vejez. </a:t>
            </a:r>
          </a:p>
          <a:p>
            <a:pPr algn="just"/>
            <a:r>
              <a:rPr lang="es-CO" sz="1200" dirty="0">
                <a:latin typeface="Arial" panose="020B0604020202020204" pitchFamily="34" charset="0"/>
                <a:cs typeface="Arial" panose="020B0604020202020204" pitchFamily="34" charset="0"/>
              </a:rPr>
              <a:t>5. Invalidez absoluta.</a:t>
            </a:r>
          </a:p>
          <a:p>
            <a:pPr algn="just"/>
            <a:r>
              <a:rPr lang="es-CO" sz="1200" dirty="0">
                <a:latin typeface="Arial" panose="020B0604020202020204" pitchFamily="34" charset="0"/>
                <a:cs typeface="Arial" panose="020B0604020202020204" pitchFamily="34" charset="0"/>
              </a:rPr>
              <a:t>6. Edad de retiro forzoso</a:t>
            </a:r>
            <a:r>
              <a:rPr lang="es-CO" dirty="0"/>
              <a:t>. </a:t>
            </a:r>
          </a:p>
          <a:p>
            <a:r>
              <a:rPr lang="es-CO" sz="1200" dirty="0">
                <a:latin typeface="Arial" panose="020B0604020202020204" pitchFamily="34" charset="0"/>
                <a:cs typeface="Arial" panose="020B0604020202020204" pitchFamily="34" charset="0"/>
              </a:rPr>
              <a:t>7. Destitución, como consecuencia de proceso </a:t>
            </a:r>
          </a:p>
          <a:p>
            <a:r>
              <a:rPr lang="es-CO" sz="1200" dirty="0">
                <a:latin typeface="Arial" panose="020B0604020202020204" pitchFamily="34" charset="0"/>
                <a:cs typeface="Arial" panose="020B0604020202020204" pitchFamily="34" charset="0"/>
              </a:rPr>
              <a:t>    disciplinario.</a:t>
            </a:r>
          </a:p>
          <a:p>
            <a:r>
              <a:rPr lang="es-CO" sz="1200" dirty="0">
                <a:latin typeface="Arial" panose="020B0604020202020204" pitchFamily="34" charset="0"/>
                <a:cs typeface="Arial" panose="020B0604020202020204" pitchFamily="34" charset="0"/>
              </a:rPr>
              <a:t> 8. Declaratoria de vacancia del empleo en el caso de </a:t>
            </a:r>
          </a:p>
          <a:p>
            <a:r>
              <a:rPr lang="es-CO" sz="1200" dirty="0">
                <a:latin typeface="Arial" panose="020B0604020202020204" pitchFamily="34" charset="0"/>
                <a:cs typeface="Arial" panose="020B0604020202020204" pitchFamily="34" charset="0"/>
              </a:rPr>
              <a:t>     abandono del mismo. </a:t>
            </a:r>
          </a:p>
          <a:p>
            <a:r>
              <a:rPr lang="es-CO" sz="1200" dirty="0">
                <a:latin typeface="Arial" panose="020B0604020202020204" pitchFamily="34" charset="0"/>
                <a:cs typeface="Arial" panose="020B0604020202020204" pitchFamily="34" charset="0"/>
              </a:rPr>
              <a:t>9. Revocatoria del nombramiento por no acreditar los </a:t>
            </a:r>
          </a:p>
          <a:p>
            <a:r>
              <a:rPr lang="es-CO" sz="1200" dirty="0">
                <a:latin typeface="Arial" panose="020B0604020202020204" pitchFamily="34" charset="0"/>
                <a:cs typeface="Arial" panose="020B0604020202020204" pitchFamily="34" charset="0"/>
              </a:rPr>
              <a:t>    requisitos para el desempeño del empleo, de </a:t>
            </a:r>
          </a:p>
          <a:p>
            <a:r>
              <a:rPr lang="es-CO" sz="1200" dirty="0">
                <a:latin typeface="Arial" panose="020B0604020202020204" pitchFamily="34" charset="0"/>
                <a:cs typeface="Arial" panose="020B0604020202020204" pitchFamily="34" charset="0"/>
              </a:rPr>
              <a:t>    conformidad con el artículo 5º de la Ley 190 de 1995, y</a:t>
            </a:r>
          </a:p>
          <a:p>
            <a:r>
              <a:rPr lang="es-CO" sz="1200" dirty="0">
                <a:latin typeface="Arial" panose="020B0604020202020204" pitchFamily="34" charset="0"/>
                <a:cs typeface="Arial" panose="020B0604020202020204" pitchFamily="34" charset="0"/>
              </a:rPr>
              <a:t>    las normas que lo adicionen o modifiquen.</a:t>
            </a:r>
          </a:p>
          <a:p>
            <a:r>
              <a:rPr lang="es-CO" sz="1200" dirty="0">
                <a:latin typeface="Arial" panose="020B0604020202020204" pitchFamily="34" charset="0"/>
                <a:cs typeface="Arial" panose="020B0604020202020204" pitchFamily="34" charset="0"/>
              </a:rPr>
              <a:t>10. Orden o decisión judicial. (Artículo 2.2.11.1.1 del </a:t>
            </a:r>
          </a:p>
          <a:p>
            <a:r>
              <a:rPr lang="es-CO" sz="1200" dirty="0">
                <a:latin typeface="Arial" panose="020B0604020202020204" pitchFamily="34" charset="0"/>
                <a:cs typeface="Arial" panose="020B0604020202020204" pitchFamily="34" charset="0"/>
              </a:rPr>
              <a:t>      Decreto 1083 de 2015, modificado por el artículo 2° del</a:t>
            </a:r>
          </a:p>
          <a:p>
            <a:r>
              <a:rPr lang="es-CO" sz="1200" dirty="0">
                <a:latin typeface="Arial" panose="020B0604020202020204" pitchFamily="34" charset="0"/>
                <a:cs typeface="Arial" panose="020B0604020202020204" pitchFamily="34" charset="0"/>
              </a:rPr>
              <a:t>      decreto 648 de 2017).</a:t>
            </a:r>
          </a:p>
          <a:p>
            <a:pPr algn="just"/>
            <a:endParaRPr lang="es-CO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CO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Conector recto de flecha 19"/>
          <p:cNvCxnSpPr>
            <a:stCxn id="13" idx="2"/>
          </p:cNvCxnSpPr>
          <p:nvPr/>
        </p:nvCxnSpPr>
        <p:spPr>
          <a:xfrm flipH="1">
            <a:off x="2961409" y="1073446"/>
            <a:ext cx="3065458" cy="410395"/>
          </a:xfrm>
          <a:prstGeom prst="straightConnector1">
            <a:avLst/>
          </a:prstGeom>
          <a:ln w="28575"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22" name="Conector recto de flecha 21"/>
          <p:cNvCxnSpPr>
            <a:stCxn id="13" idx="2"/>
            <a:endCxn id="17" idx="0"/>
          </p:cNvCxnSpPr>
          <p:nvPr/>
        </p:nvCxnSpPr>
        <p:spPr>
          <a:xfrm>
            <a:off x="6026867" y="1073446"/>
            <a:ext cx="3309036" cy="440631"/>
          </a:xfrm>
          <a:prstGeom prst="straightConnector1">
            <a:avLst/>
          </a:prstGeom>
          <a:ln w="28575"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24" name="Conector recto de flecha 23"/>
          <p:cNvCxnSpPr>
            <a:stCxn id="14" idx="2"/>
            <a:endCxn id="15" idx="0"/>
          </p:cNvCxnSpPr>
          <p:nvPr/>
        </p:nvCxnSpPr>
        <p:spPr>
          <a:xfrm flipH="1">
            <a:off x="3004283" y="2373528"/>
            <a:ext cx="7487" cy="569721"/>
          </a:xfrm>
          <a:prstGeom prst="straightConnector1">
            <a:avLst/>
          </a:prstGeom>
          <a:ln w="28575"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27" name="Conector recto de flecha 26"/>
          <p:cNvCxnSpPr>
            <a:stCxn id="17" idx="2"/>
            <a:endCxn id="18" idx="0"/>
          </p:cNvCxnSpPr>
          <p:nvPr/>
        </p:nvCxnSpPr>
        <p:spPr>
          <a:xfrm>
            <a:off x="9335903" y="2008347"/>
            <a:ext cx="0" cy="650041"/>
          </a:xfrm>
          <a:prstGeom prst="straightConnector1">
            <a:avLst/>
          </a:prstGeom>
          <a:ln w="28575"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72704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8EDC7217-2779-44E0-9E6D-3B3879516A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263D6C4-4840-40CC-AC84-17E24B3B7BDE}" type="slidenum">
              <a:rPr lang="es-ES" smtClean="0"/>
              <a:pPr rtl="0"/>
              <a:t>6</a:t>
            </a:fld>
            <a:endParaRPr lang="es-ES"/>
          </a:p>
        </p:txBody>
      </p:sp>
      <p:sp>
        <p:nvSpPr>
          <p:cNvPr id="5" name="Rectángulo redondeado 4"/>
          <p:cNvSpPr/>
          <p:nvPr/>
        </p:nvSpPr>
        <p:spPr>
          <a:xfrm>
            <a:off x="4271132" y="257622"/>
            <a:ext cx="4860324" cy="757881"/>
          </a:xfrm>
          <a:prstGeom prst="roundRect">
            <a:avLst/>
          </a:prstGeom>
          <a:gradFill flip="none" rotWithShape="1">
            <a:gsLst>
              <a:gs pos="0">
                <a:schemeClr val="bg2">
                  <a:lumMod val="75000"/>
                  <a:tint val="66000"/>
                  <a:satMod val="160000"/>
                </a:schemeClr>
              </a:gs>
              <a:gs pos="50000">
                <a:schemeClr val="bg2">
                  <a:lumMod val="75000"/>
                  <a:tint val="44500"/>
                  <a:satMod val="160000"/>
                </a:schemeClr>
              </a:gs>
              <a:gs pos="100000">
                <a:schemeClr val="bg2">
                  <a:lumMod val="75000"/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002060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sz="1200" b="1" dirty="0">
                <a:latin typeface="Arial" panose="020B0604020202020204" pitchFamily="34" charset="0"/>
                <a:cs typeface="Arial" panose="020B0604020202020204" pitchFamily="34" charset="0"/>
              </a:rPr>
              <a:t>PR-M1-P7-020 </a:t>
            </a:r>
            <a:endParaRPr lang="es-CO" sz="12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MX" sz="1200" dirty="0">
                <a:latin typeface="Arial" panose="020B0604020202020204" pitchFamily="34" charset="0"/>
                <a:cs typeface="Arial" panose="020B0604020202020204" pitchFamily="34" charset="0"/>
              </a:rPr>
              <a:t>Revocatoria del nombramiento por presentación de titulo falso.</a:t>
            </a:r>
          </a:p>
        </p:txBody>
      </p:sp>
      <p:sp>
        <p:nvSpPr>
          <p:cNvPr id="7" name="Elipse 6"/>
          <p:cNvSpPr/>
          <p:nvPr/>
        </p:nvSpPr>
        <p:spPr>
          <a:xfrm>
            <a:off x="4040754" y="1730396"/>
            <a:ext cx="2432782" cy="1267689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75000"/>
                  <a:tint val="66000"/>
                  <a:satMod val="160000"/>
                </a:schemeClr>
              </a:gs>
              <a:gs pos="50000">
                <a:schemeClr val="bg2">
                  <a:lumMod val="75000"/>
                  <a:tint val="44500"/>
                  <a:satMod val="160000"/>
                </a:schemeClr>
              </a:gs>
              <a:gs pos="100000">
                <a:schemeClr val="bg2">
                  <a:lumMod val="75000"/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002060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>
                <a:latin typeface="Arial" panose="020B0604020202020204" pitchFamily="34" charset="0"/>
                <a:cs typeface="Arial" panose="020B0604020202020204" pitchFamily="34" charset="0"/>
              </a:rPr>
              <a:t>Derecho a la Defensa</a:t>
            </a:r>
          </a:p>
          <a:p>
            <a:pPr algn="ctr"/>
            <a:r>
              <a:rPr lang="es-CO" sz="1200" b="1" dirty="0">
                <a:latin typeface="Arial" panose="020B0604020202020204" pitchFamily="34" charset="0"/>
                <a:cs typeface="Arial" panose="020B0604020202020204" pitchFamily="34" charset="0"/>
              </a:rPr>
              <a:t> Ley 1437 de 2011</a:t>
            </a:r>
            <a:r>
              <a:rPr lang="es-CO" b="1" dirty="0"/>
              <a:t>.  </a:t>
            </a:r>
          </a:p>
        </p:txBody>
      </p:sp>
      <p:sp>
        <p:nvSpPr>
          <p:cNvPr id="8" name="Elipse 7"/>
          <p:cNvSpPr/>
          <p:nvPr/>
        </p:nvSpPr>
        <p:spPr>
          <a:xfrm>
            <a:off x="7242464" y="1730396"/>
            <a:ext cx="2382186" cy="1267689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75000"/>
                  <a:tint val="66000"/>
                  <a:satMod val="160000"/>
                </a:schemeClr>
              </a:gs>
              <a:gs pos="50000">
                <a:schemeClr val="bg2">
                  <a:lumMod val="75000"/>
                  <a:tint val="44500"/>
                  <a:satMod val="160000"/>
                </a:schemeClr>
              </a:gs>
              <a:gs pos="100000">
                <a:schemeClr val="bg2">
                  <a:lumMod val="75000"/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002060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Procedimiento administrativo</a:t>
            </a:r>
            <a:endParaRPr lang="es-CO" dirty="0"/>
          </a:p>
        </p:txBody>
      </p:sp>
      <p:sp>
        <p:nvSpPr>
          <p:cNvPr id="9" name="Redondear rectángulo de esquina diagonal 8"/>
          <p:cNvSpPr/>
          <p:nvPr/>
        </p:nvSpPr>
        <p:spPr>
          <a:xfrm>
            <a:off x="3578077" y="3706341"/>
            <a:ext cx="6046573" cy="2973859"/>
          </a:xfrm>
          <a:prstGeom prst="round2DiagRect">
            <a:avLst/>
          </a:prstGeom>
          <a:gradFill flip="none" rotWithShape="1">
            <a:gsLst>
              <a:gs pos="0">
                <a:schemeClr val="tx2">
                  <a:lumMod val="60000"/>
                  <a:lumOff val="40000"/>
                  <a:tint val="66000"/>
                  <a:satMod val="160000"/>
                </a:schemeClr>
              </a:gs>
              <a:gs pos="0">
                <a:schemeClr val="tx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tx2">
                  <a:lumMod val="60000"/>
                  <a:lumOff val="40000"/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MX" sz="1200" b="1" dirty="0">
                <a:latin typeface="Arial" panose="020B0604020202020204" pitchFamily="34" charset="0"/>
                <a:cs typeface="Arial" panose="020B0604020202020204" pitchFamily="34" charset="0"/>
              </a:rPr>
              <a:t>Situaciones Administrativas </a:t>
            </a:r>
          </a:p>
          <a:p>
            <a:pPr algn="ctr"/>
            <a:r>
              <a:rPr lang="es-MX" sz="1200" b="1" dirty="0">
                <a:latin typeface="Arial" panose="020B0604020202020204" pitchFamily="34" charset="0"/>
                <a:cs typeface="Arial" panose="020B0604020202020204" pitchFamily="34" charset="0"/>
              </a:rPr>
              <a:t>Dirección de Personal</a:t>
            </a:r>
          </a:p>
          <a:p>
            <a:pPr algn="ctr"/>
            <a:endParaRPr lang="es-MX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CO" sz="1200" dirty="0">
                <a:latin typeface="Arial" panose="020B0604020202020204" pitchFamily="34" charset="0"/>
                <a:cs typeface="Arial" panose="020B0604020202020204" pitchFamily="34" charset="0"/>
              </a:rPr>
              <a:t>Permiso hasta por 1 día.  Permiso remunerado por 2 y hasta por 3 días.</a:t>
            </a:r>
          </a:p>
          <a:p>
            <a:pPr algn="ctr"/>
            <a:r>
              <a:rPr lang="es-CO" sz="1200" dirty="0">
                <a:latin typeface="Arial" panose="020B0604020202020204" pitchFamily="34" charset="0"/>
                <a:cs typeface="Arial" panose="020B0604020202020204" pitchFamily="34" charset="0"/>
              </a:rPr>
              <a:t> Permiso por 4 y por 6 días – calamidad.  Permiso académico compensado.</a:t>
            </a:r>
          </a:p>
          <a:p>
            <a:pPr algn="ctr"/>
            <a:r>
              <a:rPr lang="es-CO" sz="1200" dirty="0">
                <a:latin typeface="Arial" panose="020B0604020202020204" pitchFamily="34" charset="0"/>
                <a:cs typeface="Arial" panose="020B0604020202020204" pitchFamily="34" charset="0"/>
              </a:rPr>
              <a:t> Permiso para estudio . Para ejercer la docencia universitaria. </a:t>
            </a:r>
          </a:p>
          <a:p>
            <a:pPr algn="ctr"/>
            <a:r>
              <a:rPr lang="es-CO" sz="1200" dirty="0">
                <a:latin typeface="Arial" panose="020B0604020202020204" pitchFamily="34" charset="0"/>
                <a:cs typeface="Arial" panose="020B0604020202020204" pitchFamily="34" charset="0"/>
              </a:rPr>
              <a:t>Permiso por matrimonio.  Permiso como incentivo</a:t>
            </a:r>
          </a:p>
          <a:p>
            <a:pPr algn="ctr"/>
            <a:r>
              <a:rPr lang="es-CO" sz="1200" dirty="0">
                <a:latin typeface="Arial" panose="020B0604020202020204" pitchFamily="34" charset="0"/>
                <a:cs typeface="Arial" panose="020B0604020202020204" pitchFamily="34" charset="0"/>
              </a:rPr>
              <a:t> Permiso para la lactancia.  Permiso por ejercicio del cargo de jurado de votación</a:t>
            </a:r>
          </a:p>
          <a:p>
            <a:pPr algn="ctr"/>
            <a:r>
              <a:rPr lang="es-CO" sz="1200" dirty="0">
                <a:latin typeface="Arial" panose="020B0604020202020204" pitchFamily="34" charset="0"/>
                <a:cs typeface="Arial" panose="020B0604020202020204" pitchFamily="34" charset="0"/>
              </a:rPr>
              <a:t> Permiso por ejercer el derecho al voto.</a:t>
            </a:r>
          </a:p>
          <a:p>
            <a:pPr algn="ctr"/>
            <a:r>
              <a:rPr lang="es-CO" sz="1200" dirty="0">
                <a:latin typeface="Arial" panose="020B0604020202020204" pitchFamily="34" charset="0"/>
                <a:cs typeface="Arial" panose="020B0604020202020204" pitchFamily="34" charset="0"/>
              </a:rPr>
              <a:t> Permiso para participar en los juegos nacionales de servidores públicos.</a:t>
            </a:r>
          </a:p>
          <a:p>
            <a:pPr lvl="0" algn="ctr"/>
            <a:endParaRPr lang="es-E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Decretos departamentales 2023070003692 del 16 de agosto de 2023, </a:t>
            </a:r>
          </a:p>
          <a:p>
            <a:pPr lvl="0" algn="ctr"/>
            <a:endParaRPr lang="es-E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Compensatorios 2021070000937 y 2023070003225, G+</a:t>
            </a:r>
            <a:endParaRPr lang="es-CO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s-CO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Conector recto de flecha 11"/>
          <p:cNvCxnSpPr>
            <a:stCxn id="5" idx="2"/>
            <a:endCxn id="7" idx="0"/>
          </p:cNvCxnSpPr>
          <p:nvPr/>
        </p:nvCxnSpPr>
        <p:spPr>
          <a:xfrm flipH="1">
            <a:off x="5257145" y="1015503"/>
            <a:ext cx="1444149" cy="714893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4" name="Conector recto de flecha 13"/>
          <p:cNvCxnSpPr>
            <a:stCxn id="5" idx="2"/>
          </p:cNvCxnSpPr>
          <p:nvPr/>
        </p:nvCxnSpPr>
        <p:spPr>
          <a:xfrm>
            <a:off x="6701294" y="1015503"/>
            <a:ext cx="1732263" cy="708256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0913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ector fuera de página 3"/>
          <p:cNvSpPr/>
          <p:nvPr/>
        </p:nvSpPr>
        <p:spPr>
          <a:xfrm>
            <a:off x="262358" y="646677"/>
            <a:ext cx="3800488" cy="1957331"/>
          </a:xfrm>
          <a:prstGeom prst="flowChartOffpageConnector">
            <a:avLst/>
          </a:prstGeom>
          <a:solidFill>
            <a:schemeClr val="bg2"/>
          </a:solidFill>
          <a:ln>
            <a:solidFill>
              <a:schemeClr val="bg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O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s-CO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CO" sz="1400" b="1" dirty="0">
                <a:latin typeface="Arial" panose="020B0604020202020204" pitchFamily="34" charset="0"/>
                <a:cs typeface="Arial" panose="020B0604020202020204" pitchFamily="34" charset="0"/>
              </a:rPr>
              <a:t>PR-M1-P7-030 </a:t>
            </a:r>
          </a:p>
          <a:p>
            <a:pPr lvl="0" algn="ctr"/>
            <a:endParaRPr lang="es-E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Procedimiento para la certificación de no disponibilidad de personal de planta para poder celebrar contrato de prestación de servicios</a:t>
            </a:r>
          </a:p>
          <a:p>
            <a:pPr lvl="0" algn="ctr"/>
            <a:r>
              <a:rPr lang="es-CO" b="1" dirty="0"/>
              <a:t> </a:t>
            </a:r>
            <a:endParaRPr lang="es-CO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ector fuera de página 4"/>
          <p:cNvSpPr/>
          <p:nvPr/>
        </p:nvSpPr>
        <p:spPr>
          <a:xfrm>
            <a:off x="4534328" y="1625342"/>
            <a:ext cx="2970498" cy="1746422"/>
          </a:xfrm>
          <a:prstGeom prst="flowChartOffpageConnector">
            <a:avLst/>
          </a:prstGeom>
          <a:gradFill flip="none" rotWithShape="1">
            <a:gsLst>
              <a:gs pos="0">
                <a:schemeClr val="accent1">
                  <a:lumMod val="75000"/>
                  <a:tint val="66000"/>
                  <a:satMod val="160000"/>
                </a:schemeClr>
              </a:gs>
              <a:gs pos="50000">
                <a:schemeClr val="accent1">
                  <a:lumMod val="75000"/>
                  <a:tint val="44500"/>
                  <a:satMod val="160000"/>
                </a:schemeClr>
              </a:gs>
              <a:gs pos="100000">
                <a:schemeClr val="accent1">
                  <a:lumMod val="75000"/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O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CO" sz="1400" b="1" dirty="0">
                <a:latin typeface="Arial" panose="020B0604020202020204" pitchFamily="34" charset="0"/>
                <a:cs typeface="Arial" panose="020B0604020202020204" pitchFamily="34" charset="0"/>
              </a:rPr>
              <a:t>PR-M1-P7-019 </a:t>
            </a: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algn="ctr"/>
            <a:endParaRPr lang="es-E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Procedimiento para declaratoria de vacancia del empleo por abandono injustificado del empleo </a:t>
            </a:r>
          </a:p>
          <a:p>
            <a:pPr lvl="0"/>
            <a:endParaRPr lang="es-ES" dirty="0"/>
          </a:p>
        </p:txBody>
      </p:sp>
      <p:sp>
        <p:nvSpPr>
          <p:cNvPr id="6" name="Almacenamiento interno 5"/>
          <p:cNvSpPr/>
          <p:nvPr/>
        </p:nvSpPr>
        <p:spPr>
          <a:xfrm>
            <a:off x="4730997" y="3822500"/>
            <a:ext cx="2577159" cy="823053"/>
          </a:xfrm>
          <a:prstGeom prst="flowChartInternalStorage">
            <a:avLst/>
          </a:prstGeom>
          <a:gradFill flip="none" rotWithShape="1">
            <a:gsLst>
              <a:gs pos="0">
                <a:schemeClr val="accent1">
                  <a:lumMod val="75000"/>
                  <a:tint val="66000"/>
                  <a:satMod val="160000"/>
                </a:schemeClr>
              </a:gs>
              <a:gs pos="50000">
                <a:schemeClr val="accent1">
                  <a:lumMod val="75000"/>
                  <a:tint val="44500"/>
                  <a:satMod val="160000"/>
                </a:schemeClr>
              </a:gs>
              <a:gs pos="100000">
                <a:schemeClr val="accent1">
                  <a:lumMod val="75000"/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sz="1400" dirty="0">
                <a:latin typeface="Arial" panose="020B0604020202020204" pitchFamily="34" charset="0"/>
                <a:cs typeface="Arial" panose="020B0604020202020204" pitchFamily="34" charset="0"/>
              </a:rPr>
              <a:t>Ley 1437 de 2011.  </a:t>
            </a:r>
          </a:p>
        </p:txBody>
      </p:sp>
      <p:sp>
        <p:nvSpPr>
          <p:cNvPr id="9" name="Redondear rectángulo de esquina diagonal 8"/>
          <p:cNvSpPr/>
          <p:nvPr/>
        </p:nvSpPr>
        <p:spPr>
          <a:xfrm>
            <a:off x="170144" y="2924771"/>
            <a:ext cx="3984916" cy="2888674"/>
          </a:xfrm>
          <a:prstGeom prst="round2DiagRect">
            <a:avLst/>
          </a:prstGeom>
          <a:solidFill>
            <a:schemeClr val="bg2"/>
          </a:solidFill>
          <a:ln>
            <a:solidFill>
              <a:schemeClr val="bg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 </a:t>
            </a:r>
            <a:r>
              <a:rPr lang="es-MX" sz="1400" dirty="0">
                <a:latin typeface="Arial" panose="020B0604020202020204" pitchFamily="34" charset="0"/>
                <a:cs typeface="Arial" panose="020B0604020202020204" pitchFamily="34" charset="0"/>
              </a:rPr>
              <a:t>Manual de Contratación Pública del Departamento de Antioquia, el artículo 7 del Decreto Departamental 242 de 2014, modificado por el Decreto 3287 del 25/05/2016, el artículo 32, numeral 3 de la Ley 80 de 1993, el literal h) del numeral 4 del artículo 2 de la Ley 1150 de 2007 y el artículo 2.2.1.2.1.4.9 del Decreto 1082 del 26 de mayo de 2015</a:t>
            </a:r>
            <a:endParaRPr lang="es-CO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Conector fuera de página 10"/>
          <p:cNvSpPr/>
          <p:nvPr/>
        </p:nvSpPr>
        <p:spPr>
          <a:xfrm>
            <a:off x="7982680" y="646677"/>
            <a:ext cx="3657600" cy="1754661"/>
          </a:xfrm>
          <a:prstGeom prst="flowChartOffpageConnector">
            <a:avLst/>
          </a:prstGeom>
          <a:solidFill>
            <a:schemeClr val="bg2"/>
          </a:solidFill>
          <a:ln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O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s-CO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CO" sz="1200" b="1" dirty="0">
                <a:latin typeface="Arial" panose="020B0604020202020204" pitchFamily="34" charset="0"/>
                <a:cs typeface="Arial" panose="020B0604020202020204" pitchFamily="34" charset="0"/>
              </a:rPr>
              <a:t>PR-M1-P7-012</a:t>
            </a:r>
          </a:p>
          <a:p>
            <a:pPr algn="ctr"/>
            <a:r>
              <a:rPr lang="es-ES" sz="12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Procedimiento para expedición de certificados laborales. </a:t>
            </a:r>
          </a:p>
          <a:p>
            <a:pPr algn="ctr"/>
            <a:endParaRPr lang="es-ES" sz="1200" dirty="0">
              <a:solidFill>
                <a:schemeClr val="dk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CO" sz="1200" dirty="0">
                <a:latin typeface="Arial" panose="020B0604020202020204" pitchFamily="34" charset="0"/>
                <a:cs typeface="Arial" panose="020B0604020202020204" pitchFamily="34" charset="0"/>
              </a:rPr>
              <a:t>Solicitud de Certificados</a:t>
            </a:r>
            <a:br>
              <a:rPr lang="es-CO" sz="1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CO" sz="1200" b="1" dirty="0">
                <a:latin typeface="Arial" panose="020B0604020202020204" pitchFamily="34" charset="0"/>
                <a:cs typeface="Arial" panose="020B0604020202020204" pitchFamily="34" charset="0"/>
              </a:rPr>
              <a:t>FO-M1-P7-068</a:t>
            </a:r>
          </a:p>
          <a:p>
            <a:pPr algn="ctr"/>
            <a:r>
              <a:rPr lang="es-CO" sz="1200" b="1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algn="ctr"/>
            <a:r>
              <a:rPr lang="es-ES" sz="1200" b="1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s-CO" sz="1200" b="1" dirty="0">
              <a:solidFill>
                <a:schemeClr val="dk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dondear rectángulo de esquina diagonal 11"/>
          <p:cNvSpPr/>
          <p:nvPr/>
        </p:nvSpPr>
        <p:spPr>
          <a:xfrm>
            <a:off x="7793099" y="2924771"/>
            <a:ext cx="4036763" cy="2888674"/>
          </a:xfrm>
          <a:prstGeom prst="round2DiagRect">
            <a:avLst/>
          </a:prstGeom>
          <a:solidFill>
            <a:schemeClr val="bg2"/>
          </a:solidFill>
          <a:ln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O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s-CO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s-CO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s-CO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CO" sz="1200" dirty="0">
                <a:latin typeface="Arial" panose="020B0604020202020204" pitchFamily="34" charset="0"/>
                <a:cs typeface="Arial" panose="020B0604020202020204" pitchFamily="34" charset="0"/>
              </a:rPr>
              <a:t>Ministerio de Hacienda y Crédito Público, creada y regulada mediante el Decreto 726 del 26 de abril de 2018 denominada </a:t>
            </a:r>
          </a:p>
          <a:p>
            <a:pPr algn="ctr"/>
            <a:r>
              <a:rPr lang="es-CO" sz="1200" b="1" dirty="0">
                <a:latin typeface="Arial" panose="020B0604020202020204" pitchFamily="34" charset="0"/>
                <a:cs typeface="Arial" panose="020B0604020202020204" pitchFamily="34" charset="0"/>
              </a:rPr>
              <a:t>CETIL</a:t>
            </a:r>
            <a:endParaRPr lang="es-MX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s-MX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s-MX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CO" sz="1200" dirty="0">
                <a:latin typeface="Arial" panose="020B0604020202020204" pitchFamily="34" charset="0"/>
                <a:cs typeface="Arial" panose="020B0604020202020204" pitchFamily="34" charset="0"/>
              </a:rPr>
              <a:t>Resolución </a:t>
            </a:r>
            <a:r>
              <a:rPr lang="es-CO" sz="1200" b="1" dirty="0">
                <a:latin typeface="Arial" panose="020B0604020202020204" pitchFamily="34" charset="0"/>
                <a:cs typeface="Arial" panose="020B0604020202020204" pitchFamily="34" charset="0"/>
              </a:rPr>
              <a:t>2017060079066</a:t>
            </a:r>
            <a:r>
              <a:rPr lang="es-CO" sz="1200" dirty="0">
                <a:latin typeface="Arial" panose="020B0604020202020204" pitchFamily="34" charset="0"/>
                <a:cs typeface="Arial" panose="020B0604020202020204" pitchFamily="34" charset="0"/>
              </a:rPr>
              <a:t> del 02 de mayo de 2017 y después mediante Resolución </a:t>
            </a:r>
            <a:r>
              <a:rPr lang="es-CO" sz="1200" b="1" dirty="0">
                <a:latin typeface="Arial" panose="020B0604020202020204" pitchFamily="34" charset="0"/>
                <a:cs typeface="Arial" panose="020B0604020202020204" pitchFamily="34" charset="0"/>
              </a:rPr>
              <a:t>2022060083974</a:t>
            </a:r>
            <a:r>
              <a:rPr lang="es-CO" sz="1200" dirty="0">
                <a:latin typeface="Arial" panose="020B0604020202020204" pitchFamily="34" charset="0"/>
                <a:cs typeface="Arial" panose="020B0604020202020204" pitchFamily="34" charset="0"/>
              </a:rPr>
              <a:t> del 22 de junio de 2022, autorizando la competencia, para revisar, aprobar y firmar certificaciones.</a:t>
            </a:r>
          </a:p>
          <a:p>
            <a:r>
              <a:rPr lang="es-CO" sz="1200" dirty="0"/>
              <a:t> </a:t>
            </a:r>
          </a:p>
          <a:p>
            <a:pPr algn="ctr"/>
            <a:endParaRPr lang="es-CO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s-CO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4" name="Conector recto de flecha 13"/>
          <p:cNvCxnSpPr>
            <a:stCxn id="4" idx="2"/>
            <a:endCxn id="9" idx="3"/>
          </p:cNvCxnSpPr>
          <p:nvPr/>
        </p:nvCxnSpPr>
        <p:spPr>
          <a:xfrm>
            <a:off x="2162602" y="2604008"/>
            <a:ext cx="0" cy="320763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7" name="Conector recto de flecha 16"/>
          <p:cNvCxnSpPr>
            <a:stCxn id="5" idx="2"/>
            <a:endCxn id="6" idx="0"/>
          </p:cNvCxnSpPr>
          <p:nvPr/>
        </p:nvCxnSpPr>
        <p:spPr>
          <a:xfrm>
            <a:off x="6019577" y="3371764"/>
            <a:ext cx="0" cy="450736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cto de flecha 18"/>
          <p:cNvCxnSpPr>
            <a:endCxn id="12" idx="3"/>
          </p:cNvCxnSpPr>
          <p:nvPr/>
        </p:nvCxnSpPr>
        <p:spPr>
          <a:xfrm>
            <a:off x="9811480" y="2401338"/>
            <a:ext cx="1" cy="523433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9771863"/>
      </p:ext>
    </p:extLst>
  </p:cSld>
  <p:clrMapOvr>
    <a:masterClrMapping/>
  </p:clrMapOvr>
  <p:transition spd="slow"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ceso predefinido 3"/>
          <p:cNvSpPr/>
          <p:nvPr/>
        </p:nvSpPr>
        <p:spPr>
          <a:xfrm>
            <a:off x="3209199" y="486124"/>
            <a:ext cx="5113919" cy="1207594"/>
          </a:xfrm>
          <a:prstGeom prst="flowChartPredefinedProcess">
            <a:avLst/>
          </a:prstGeom>
          <a:gradFill flip="none" rotWithShape="1">
            <a:gsLst>
              <a:gs pos="0">
                <a:schemeClr val="bg2">
                  <a:lumMod val="50000"/>
                  <a:tint val="66000"/>
                  <a:satMod val="160000"/>
                </a:schemeClr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bg2">
                  <a:lumMod val="50000"/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O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CO" sz="1200" b="1" dirty="0">
                <a:latin typeface="Arial" panose="020B0604020202020204" pitchFamily="34" charset="0"/>
                <a:cs typeface="Arial" panose="020B0604020202020204" pitchFamily="34" charset="0"/>
              </a:rPr>
              <a:t>PR-M1-P7-011 </a:t>
            </a:r>
          </a:p>
          <a:p>
            <a:pPr algn="ctr"/>
            <a:endParaRPr lang="es-MX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MX" sz="1200" dirty="0">
                <a:latin typeface="Arial" panose="020B0604020202020204" pitchFamily="34" charset="0"/>
                <a:cs typeface="Arial" panose="020B0604020202020204" pitchFamily="34" charset="0"/>
              </a:rPr>
              <a:t>Evaluación del Desempeño Laboral, Planes de Mejoramiento Individual y Acuerdos de Gestión.</a:t>
            </a:r>
          </a:p>
          <a:p>
            <a:pPr algn="ctr"/>
            <a:endParaRPr lang="es-MX" sz="12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s-MX" sz="12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dondear rectángulo de esquina diagonal 4"/>
          <p:cNvSpPr/>
          <p:nvPr/>
        </p:nvSpPr>
        <p:spPr>
          <a:xfrm>
            <a:off x="1769357" y="2483706"/>
            <a:ext cx="3614071" cy="1363363"/>
          </a:xfrm>
          <a:prstGeom prst="round2DiagRect">
            <a:avLst/>
          </a:prstGeom>
          <a:gradFill flip="none" rotWithShape="1">
            <a:gsLst>
              <a:gs pos="0">
                <a:schemeClr val="bg2">
                  <a:lumMod val="50000"/>
                  <a:tint val="66000"/>
                  <a:satMod val="160000"/>
                </a:schemeClr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bg2">
                  <a:lumMod val="50000"/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>
                <a:latin typeface="Arial" panose="020B0604020202020204" pitchFamily="34" charset="0"/>
                <a:cs typeface="Arial" panose="020B0604020202020204" pitchFamily="34" charset="0"/>
              </a:rPr>
              <a:t>Comisión Nacional del Servicio Civil a través del Acuerdo 617 de 2018 y Guía metodológica de 2017.</a:t>
            </a:r>
            <a:br>
              <a:rPr lang="es-MX" sz="12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MX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dondear rectángulo de esquina diagonal 5"/>
          <p:cNvSpPr/>
          <p:nvPr/>
        </p:nvSpPr>
        <p:spPr>
          <a:xfrm>
            <a:off x="5955956" y="2483707"/>
            <a:ext cx="3614071" cy="1363363"/>
          </a:xfrm>
          <a:prstGeom prst="round2DiagRect">
            <a:avLst/>
          </a:prstGeom>
          <a:gradFill flip="none" rotWithShape="1">
            <a:gsLst>
              <a:gs pos="0">
                <a:schemeClr val="bg2">
                  <a:lumMod val="50000"/>
                  <a:tint val="66000"/>
                  <a:satMod val="160000"/>
                </a:schemeClr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bg2">
                  <a:lumMod val="50000"/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>
                <a:latin typeface="Arial" panose="020B0604020202020204" pitchFamily="34" charset="0"/>
                <a:cs typeface="Arial" panose="020B0604020202020204" pitchFamily="34" charset="0"/>
              </a:rPr>
              <a:t>Herramientas Utilizadas</a:t>
            </a:r>
          </a:p>
          <a:p>
            <a:pPr algn="ctr"/>
            <a:endParaRPr lang="es-CO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CO" sz="1200" dirty="0">
                <a:latin typeface="Arial" panose="020B0604020202020204" pitchFamily="34" charset="0"/>
                <a:cs typeface="Arial" panose="020B0604020202020204" pitchFamily="34" charset="0"/>
              </a:rPr>
              <a:t>EDL-APP y G+</a:t>
            </a:r>
          </a:p>
          <a:p>
            <a:pPr algn="ctr"/>
            <a:r>
              <a:rPr lang="es-CO" sz="1200" dirty="0">
                <a:latin typeface="Arial" panose="020B0604020202020204" pitchFamily="34" charset="0"/>
                <a:cs typeface="Arial" panose="020B0604020202020204" pitchFamily="34" charset="0"/>
              </a:rPr>
              <a:t>Servidores de Carrera Administrativa como de Provisionalidad, Temporalidad y LNR,</a:t>
            </a:r>
            <a:endParaRPr lang="es-MX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s-CO" dirty="0"/>
          </a:p>
        </p:txBody>
      </p:sp>
      <p:sp>
        <p:nvSpPr>
          <p:cNvPr id="7" name="Pentágono 6"/>
          <p:cNvSpPr/>
          <p:nvPr/>
        </p:nvSpPr>
        <p:spPr>
          <a:xfrm>
            <a:off x="696098" y="4975994"/>
            <a:ext cx="2763794" cy="1291972"/>
          </a:xfrm>
          <a:prstGeom prst="homePlate">
            <a:avLst/>
          </a:prstGeom>
          <a:gradFill flip="none" rotWithShape="1">
            <a:gsLst>
              <a:gs pos="0">
                <a:schemeClr val="accent3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3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3">
                  <a:lumMod val="60000"/>
                  <a:lumOff val="40000"/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>
                <a:latin typeface="Arial" panose="020B0604020202020204" pitchFamily="34" charset="0"/>
                <a:cs typeface="Arial" panose="020B0604020202020204" pitchFamily="34" charset="0"/>
              </a:rPr>
              <a:t>Procedimiento nombrar Jefe inmediato ad hoc </a:t>
            </a:r>
            <a:endParaRPr lang="es-CO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Pentágono 7"/>
          <p:cNvSpPr/>
          <p:nvPr/>
        </p:nvSpPr>
        <p:spPr>
          <a:xfrm>
            <a:off x="4127158" y="4975994"/>
            <a:ext cx="2512541" cy="1291971"/>
          </a:xfrm>
          <a:prstGeom prst="homePlate">
            <a:avLst/>
          </a:prstGeom>
          <a:gradFill flip="none" rotWithShape="1">
            <a:gsLst>
              <a:gs pos="0">
                <a:schemeClr val="accent3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3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3">
                  <a:lumMod val="60000"/>
                  <a:lumOff val="40000"/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>
                <a:latin typeface="Arial" panose="020B0604020202020204" pitchFamily="34" charset="0"/>
                <a:cs typeface="Arial" panose="020B0604020202020204" pitchFamily="34" charset="0"/>
              </a:rPr>
              <a:t>Ante recusación o impedimento </a:t>
            </a:r>
            <a:endParaRPr lang="es-CO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Documento 8"/>
          <p:cNvSpPr/>
          <p:nvPr/>
        </p:nvSpPr>
        <p:spPr>
          <a:xfrm>
            <a:off x="7358919" y="4975994"/>
            <a:ext cx="2620286" cy="1356405"/>
          </a:xfrm>
          <a:prstGeom prst="flowChartDocument">
            <a:avLst/>
          </a:prstGeom>
          <a:gradFill flip="none" rotWithShape="1">
            <a:gsLst>
              <a:gs pos="0">
                <a:schemeClr val="accent3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3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3">
                  <a:lumMod val="60000"/>
                  <a:lumOff val="40000"/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CO" sz="1200" dirty="0">
                <a:latin typeface="Arial" panose="020B0604020202020204" pitchFamily="34" charset="0"/>
                <a:cs typeface="Arial" panose="020B0604020202020204" pitchFamily="34" charset="0"/>
              </a:rPr>
              <a:t>Ley 1437 de 2011, artículos 11 y 12, </a:t>
            </a:r>
          </a:p>
          <a:p>
            <a:r>
              <a:rPr lang="es-CO" sz="1200" dirty="0">
                <a:latin typeface="Arial" panose="020B0604020202020204" pitchFamily="34" charset="0"/>
                <a:cs typeface="Arial" panose="020B0604020202020204" pitchFamily="34" charset="0"/>
              </a:rPr>
              <a:t>Decreto Ley 760 de 2005 artículos 38 y siguientes, Acuerdo CNSC 6176 de 2018 artículo 38</a:t>
            </a:r>
          </a:p>
        </p:txBody>
      </p:sp>
      <p:cxnSp>
        <p:nvCxnSpPr>
          <p:cNvPr id="15" name="Conector recto de flecha 14"/>
          <p:cNvCxnSpPr>
            <a:stCxn id="4" idx="2"/>
          </p:cNvCxnSpPr>
          <p:nvPr/>
        </p:nvCxnSpPr>
        <p:spPr>
          <a:xfrm flipH="1">
            <a:off x="3605645" y="1693718"/>
            <a:ext cx="2160514" cy="789988"/>
          </a:xfrm>
          <a:prstGeom prst="straightConnector1">
            <a:avLst/>
          </a:prstGeom>
          <a:ln w="28575"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7" name="Conector recto de flecha 16"/>
          <p:cNvCxnSpPr>
            <a:stCxn id="4" idx="2"/>
            <a:endCxn id="6" idx="3"/>
          </p:cNvCxnSpPr>
          <p:nvPr/>
        </p:nvCxnSpPr>
        <p:spPr>
          <a:xfrm>
            <a:off x="5766159" y="1693718"/>
            <a:ext cx="1996833" cy="789989"/>
          </a:xfrm>
          <a:prstGeom prst="straightConnector1">
            <a:avLst/>
          </a:prstGeom>
          <a:ln w="28575"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2546384"/>
      </p:ext>
    </p:extLst>
  </p:cSld>
  <p:clrMapOvr>
    <a:masterClrMapping/>
  </p:clrMapOvr>
  <p:transition spd="slow">
    <p:wip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FAC2D367-2A6E-41FE-A9EA-24FF17BCAA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75110" y="7298055"/>
            <a:ext cx="406400" cy="365125"/>
          </a:xfrm>
        </p:spPr>
        <p:txBody>
          <a:bodyPr rtlCol="0"/>
          <a:lstStyle/>
          <a:p>
            <a:pPr rtl="0"/>
            <a:fld id="{C263D6C4-4840-40CC-AC84-17E24B3B7BDE}" type="slidenum">
              <a:rPr lang="es-ES" smtClean="0"/>
              <a:pPr rtl="0"/>
              <a:t>9</a:t>
            </a:fld>
            <a:endParaRPr lang="es-ES"/>
          </a:p>
        </p:txBody>
      </p:sp>
      <p:sp>
        <p:nvSpPr>
          <p:cNvPr id="12" name="Almacenamiento interno 11"/>
          <p:cNvSpPr/>
          <p:nvPr/>
        </p:nvSpPr>
        <p:spPr>
          <a:xfrm>
            <a:off x="4102135" y="1271056"/>
            <a:ext cx="4051611" cy="1364078"/>
          </a:xfrm>
          <a:prstGeom prst="flowChartInternalStorage">
            <a:avLst/>
          </a:prstGeom>
          <a:gradFill flip="none" rotWithShape="1">
            <a:gsLst>
              <a:gs pos="0">
                <a:schemeClr val="bg2">
                  <a:lumMod val="50000"/>
                  <a:tint val="66000"/>
                  <a:satMod val="160000"/>
                </a:schemeClr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bg2">
                  <a:lumMod val="50000"/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2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sz="1400" b="1" dirty="0">
                <a:latin typeface="Arial" panose="020B0604020202020204" pitchFamily="34" charset="0"/>
                <a:cs typeface="Arial" panose="020B0604020202020204" pitchFamily="34" charset="0"/>
              </a:rPr>
              <a:t>PR-M1-P7-012</a:t>
            </a:r>
          </a:p>
          <a:p>
            <a:pPr algn="ctr"/>
            <a:r>
              <a:rPr lang="es-MX" sz="1400" b="1" dirty="0">
                <a:latin typeface="Arial" panose="020B0604020202020204" pitchFamily="34" charset="0"/>
                <a:cs typeface="Arial" panose="020B0604020202020204" pitchFamily="34" charset="0"/>
              </a:rPr>
              <a:t>ARCHIVO</a:t>
            </a:r>
          </a:p>
          <a:p>
            <a:pPr algn="ctr"/>
            <a:endParaRPr lang="es-MX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MX" sz="1200" dirty="0">
                <a:latin typeface="Arial" panose="020B0604020202020204" pitchFamily="34" charset="0"/>
                <a:cs typeface="Arial" panose="020B0604020202020204" pitchFamily="34" charset="0"/>
              </a:rPr>
              <a:t>Conformación y Actualización de la Historia Laboral.</a:t>
            </a:r>
            <a:endParaRPr lang="es-CO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Elipse 12"/>
          <p:cNvSpPr/>
          <p:nvPr/>
        </p:nvSpPr>
        <p:spPr>
          <a:xfrm>
            <a:off x="2056811" y="3502917"/>
            <a:ext cx="3810936" cy="2060072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50000"/>
                  <a:tint val="66000"/>
                  <a:satMod val="160000"/>
                </a:schemeClr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bg2">
                  <a:lumMod val="50000"/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>
                <a:latin typeface="Arial" panose="020B0604020202020204" pitchFamily="34" charset="0"/>
                <a:cs typeface="Arial" panose="020B0604020202020204" pitchFamily="34" charset="0"/>
              </a:rPr>
              <a:t>Tablas de Retención Documental o Tablas de Valoración Documental y la normativa vigente.</a:t>
            </a:r>
            <a:br>
              <a:rPr lang="es-MX" sz="1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dirty="0"/>
              <a:t> </a:t>
            </a:r>
            <a:endParaRPr lang="es-CO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4" name="Elipse 13"/>
          <p:cNvSpPr/>
          <p:nvPr/>
        </p:nvSpPr>
        <p:spPr>
          <a:xfrm>
            <a:off x="6299862" y="3554591"/>
            <a:ext cx="3911284" cy="2008398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50000"/>
                  <a:tint val="66000"/>
                  <a:satMod val="160000"/>
                </a:schemeClr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bg2">
                  <a:lumMod val="50000"/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FO-M1-P7-072 Planilla de verificación y relación de documentos para historia laboral.</a:t>
            </a:r>
            <a:br>
              <a:rPr lang="es-MX" sz="12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12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FO-M7-P4-043 Rótulo para carpetas.</a:t>
            </a:r>
            <a:br>
              <a:rPr lang="es-MX" sz="12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12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FO-M7-P4-042 Hoja de control expedientes</a:t>
            </a:r>
            <a:br>
              <a:rPr lang="es-MX" sz="12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12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Registro en Kactus</a:t>
            </a:r>
          </a:p>
        </p:txBody>
      </p:sp>
      <p:cxnSp>
        <p:nvCxnSpPr>
          <p:cNvPr id="7" name="Conector recto de flecha 6"/>
          <p:cNvCxnSpPr>
            <a:stCxn id="12" idx="2"/>
          </p:cNvCxnSpPr>
          <p:nvPr/>
        </p:nvCxnSpPr>
        <p:spPr>
          <a:xfrm flipH="1">
            <a:off x="3962279" y="2635134"/>
            <a:ext cx="2165662" cy="867783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cto de flecha 17"/>
          <p:cNvCxnSpPr>
            <a:stCxn id="12" idx="2"/>
            <a:endCxn id="14" idx="0"/>
          </p:cNvCxnSpPr>
          <p:nvPr/>
        </p:nvCxnSpPr>
        <p:spPr>
          <a:xfrm>
            <a:off x="6127941" y="2635134"/>
            <a:ext cx="2127563" cy="919457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3103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ema de Office">
  <a:themeElements>
    <a:clrScheme name="Azul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Custom 3">
      <a:majorFont>
        <a:latin typeface="Trebuchet MS"/>
        <a:ea typeface=""/>
        <a:cs typeface=""/>
      </a:majorFont>
      <a:minorFont>
        <a:latin typeface="Arial"/>
        <a:ea typeface=""/>
        <a:cs typeface=""/>
      </a:minorFont>
    </a:fontScheme>
    <a:fmtScheme name="Textura grung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67000"/>
                <a:shade val="65000"/>
              </a:schemeClr>
              <a:schemeClr val="phClr">
                <a:tint val="10000"/>
                <a:satMod val="130000"/>
              </a:schemeClr>
            </a:duotone>
          </a:blip>
          <a:tile tx="0" ty="0" sx="60000" sy="59000" flip="none" algn="b"/>
        </a:blipFill>
        <a:blipFill rotWithShape="1">
          <a:blip xmlns:r="http://schemas.openxmlformats.org/officeDocument/2006/relationships" r:embed="rId1">
            <a:duotone>
              <a:schemeClr val="phClr">
                <a:shade val="30000"/>
                <a:satMod val="115000"/>
              </a:schemeClr>
              <a:schemeClr val="phClr">
                <a:tint val="34000"/>
              </a:schemeClr>
            </a:duotone>
          </a:blip>
          <a:tile tx="0" ty="0" sx="60000" sy="59000" flip="none" algn="b"/>
        </a:blipFill>
      </a:fillStyleLst>
      <a:lnStyleLst>
        <a:ln w="6350" cap="flat" cmpd="sng" algn="ctr">
          <a:solidFill>
            <a:schemeClr val="phClr">
              <a:tint val="7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30677708_TF66687569" id="{94E72F2E-B82C-4064-B9D9-7AFF2092BBB1}" vid="{B182133D-8AA6-4CB9-92DC-D6B7329A4168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EEA25CC0A0AC24199CDC46C25B8B0BC" ma:contentTypeVersion="10" ma:contentTypeDescription="Create a new document." ma:contentTypeScope="" ma:versionID="e3b47856d4cf355c0dacb39e1084d14f">
  <xsd:schema xmlns:xsd="http://www.w3.org/2001/XMLSchema" xmlns:xs="http://www.w3.org/2001/XMLSchema" xmlns:p="http://schemas.microsoft.com/office/2006/metadata/properties" xmlns:ns1="http://schemas.microsoft.com/sharepoint/v3" xmlns:ns2="6dc4bcd6-49db-4c07-9060-8acfc67cef9f" xmlns:ns3="fb0879af-3eba-417a-a55a-ffe6dcd6ca77" targetNamespace="http://schemas.microsoft.com/office/2006/metadata/properties" ma:root="true" ma:fieldsID="a845a615265fdb1f7b12cc65ac20ecbd" ns1:_="" ns2:_="" ns3:_="">
    <xsd:import namespace="http://schemas.microsoft.com/sharepoint/v3"/>
    <xsd:import namespace="6dc4bcd6-49db-4c07-9060-8acfc67cef9f"/>
    <xsd:import namespace="fb0879af-3eba-417a-a55a-ffe6dcd6ca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3:SharedWithUsers" minOccurs="0"/>
                <xsd:element ref="ns3:SharedWithDetails" minOccurs="0"/>
                <xsd:element ref="ns3:LastSharedByUser" minOccurs="0"/>
                <xsd:element ref="ns3:LastSharedByTime" minOccurs="0"/>
                <xsd:element ref="ns1:_ip_UnifiedCompliancePolicyProperties" minOccurs="0"/>
                <xsd:element ref="ns1:_ip_UnifiedCompliancePolicyUIAction" minOccurs="0"/>
                <xsd:element ref="ns2:MediaServiceAuto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5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6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c4bcd6-49db-4c07-9060-8acfc67cef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7" nillable="true" ma:displayName="MediaServiceAutoTags" ma:internalName="MediaServiceAutoTag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0879af-3eba-417a-a55a-ffe6dcd6ca77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3" nillable="true" ma:displayName="Last Shared By User" ma:hidden="true" ma:internalName="LastSharedByUser" ma:readOnly="true">
      <xsd:simpleType>
        <xsd:restriction base="dms:Note"/>
      </xsd:simpleType>
    </xsd:element>
    <xsd:element name="LastSharedByTime" ma:index="14" nillable="true" ma:displayName="Last Shared By Time" ma:hidden="true" ma:internalName="LastSharedByTime" ma:readOnly="tru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B67ACAB-C3DC-429D-A23C-0723C084FEE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6dc4bcd6-49db-4c07-9060-8acfc67cef9f"/>
    <ds:schemaRef ds:uri="fb0879af-3eba-417a-a55a-ffe6dcd6ca7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8992231-163D-4428-A2B8-DA1FE0274129}">
  <ds:schemaRefs>
    <ds:schemaRef ds:uri="http://purl.org/dc/dcmitype/"/>
    <ds:schemaRef ds:uri="http://purl.org/dc/terms/"/>
    <ds:schemaRef ds:uri="http://purl.org/dc/elements/1.1/"/>
    <ds:schemaRef ds:uri="fb0879af-3eba-417a-a55a-ffe6dcd6ca77"/>
    <ds:schemaRef ds:uri="6dc4bcd6-49db-4c07-9060-8acfc67cef9f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schemas.openxmlformats.org/package/2006/metadata/core-properties"/>
    <ds:schemaRef ds:uri="http://schemas.microsoft.com/sharepoint/v3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8A95DE24-D6C3-4A00-9085-D9594C193AE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1048</Words>
  <Application>Microsoft Office PowerPoint</Application>
  <PresentationFormat>Panorámica</PresentationFormat>
  <Paragraphs>184</Paragraphs>
  <Slides>9</Slides>
  <Notes>9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Tema de Office</vt:lpstr>
      <vt:lpstr>Dirección de personal</vt:lpstr>
      <vt:lpstr>Funciones de la Dirección de Personal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2</cp:revision>
  <dcterms:created xsi:type="dcterms:W3CDTF">2024-05-24T15:26:37Z</dcterms:created>
  <dcterms:modified xsi:type="dcterms:W3CDTF">2025-08-29T11:34:26Z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0x010100DEEA25CC0A0AC24199CDC46C25B8B0BC</vt:lpwstr>
  </property>
</Properties>
</file>