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4BC0A7-9896-AD1A-0158-DD11040531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DFA7891-C850-F57C-BFFF-40D3BE6E9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2AD86B-6A0F-2596-E405-2CFCE705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7C0F-69D9-4245-BE95-3B01BE901EF9}" type="datetimeFigureOut">
              <a:rPr lang="es-CO" smtClean="0"/>
              <a:t>5/02/2026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A237A2-2E65-33AD-91E6-5F57A6C5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A46D3B-C4A1-46C4-3931-EA5C1AE86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2B2C6-011D-4532-8F33-FFA0853C82F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91508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C9C8D9-BD1E-6C5A-5A9C-114743A36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0F39167-7827-6601-036C-B2BA5C8D0F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FE73E6-E6D4-32ED-65E1-808985915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7C0F-69D9-4245-BE95-3B01BE901EF9}" type="datetimeFigureOut">
              <a:rPr lang="es-CO" smtClean="0"/>
              <a:t>5/02/2026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A7FA3E-40B4-BB2F-A6B8-B70D9327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D7FCB5-D913-AEF5-464D-F8F563008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2B2C6-011D-4532-8F33-FFA0853C82F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56096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6A941A7-CB2C-F7F0-EC12-97FFE9A893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8714648-FED1-8475-03FA-E287B4091F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73FE08-3590-2B9A-3EC8-262846B8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7C0F-69D9-4245-BE95-3B01BE901EF9}" type="datetimeFigureOut">
              <a:rPr lang="es-CO" smtClean="0"/>
              <a:t>5/02/2026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0FA02B-4A84-BF13-02D1-94FAA7933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D284D1-DAB2-AEF5-F3A7-2D5CF046E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2B2C6-011D-4532-8F33-FFA0853C82F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1241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DC8AAB-0962-4169-692B-DABA3EE24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FD8689-3B4B-C44D-53B7-3E91584F3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3A55D2F-490F-331B-CC94-2EB76952C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7C0F-69D9-4245-BE95-3B01BE901EF9}" type="datetimeFigureOut">
              <a:rPr lang="es-CO" smtClean="0"/>
              <a:t>5/02/2026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234A24-6832-F11B-0272-D247CC8D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33B3D8-22DD-0B74-D65A-0446E834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2B2C6-011D-4532-8F33-FFA0853C82F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51655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AA0CA1-42D8-6472-DE49-0563ED6B8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85BF9F8-0C10-4D50-8B5D-5C28EFE0E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D7D9BD-574A-2881-2BB2-E9F1F688F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7C0F-69D9-4245-BE95-3B01BE901EF9}" type="datetimeFigureOut">
              <a:rPr lang="es-CO" smtClean="0"/>
              <a:t>5/02/2026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1D8F93-A623-B97A-F199-9095C23BC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585422-7330-8014-BFD6-4C0D9283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2B2C6-011D-4532-8F33-FFA0853C82F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85774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04029-EBB8-9CAA-C546-48588097F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F2439B-A540-182D-494D-DE88909FBB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6052A0-5C0F-EFA0-D923-2E28F9AE5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9F7707D-BE0F-10FD-D0C4-4AEA694A4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7C0F-69D9-4245-BE95-3B01BE901EF9}" type="datetimeFigureOut">
              <a:rPr lang="es-CO" smtClean="0"/>
              <a:t>5/02/2026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E6B173-C270-01A2-7EA5-CC1D89E08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07A67D4-E64D-3300-02E1-82B58D13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2B2C6-011D-4532-8F33-FFA0853C82F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34829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F82512-6D9D-F96B-DB37-0E30E80B5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F25373F-B5F9-B15A-E6A8-36BA86182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3AF5741-5505-B9FE-2BEB-090B9AB93F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595E425-DD93-3DE9-C51E-76A2E20A68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C580DE0-CDBB-20C5-21A0-E96F72B8F7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98F21F2-97F8-251F-6847-C3EC99DCC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7C0F-69D9-4245-BE95-3B01BE901EF9}" type="datetimeFigureOut">
              <a:rPr lang="es-CO" smtClean="0"/>
              <a:t>5/02/2026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99C8051-9A90-CB40-D3A1-D86251464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B4BC76C-CA71-09FD-C4D9-2F03CA979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2B2C6-011D-4532-8F33-FFA0853C82F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03597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EB2017-938E-5BA3-F90E-FD167EC67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3262618-7743-7C00-551E-A662BCD4A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7C0F-69D9-4245-BE95-3B01BE901EF9}" type="datetimeFigureOut">
              <a:rPr lang="es-CO" smtClean="0"/>
              <a:t>5/02/2026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3E356A5-FD28-5F43-DA50-D76A1669E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4E42FB4-ACBD-D08B-E750-5150D31B6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2B2C6-011D-4532-8F33-FFA0853C82F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17725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6B59C6D-CD1E-455E-5E06-44D881DD7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7C0F-69D9-4245-BE95-3B01BE901EF9}" type="datetimeFigureOut">
              <a:rPr lang="es-CO" smtClean="0"/>
              <a:t>5/02/2026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4AA8F95-DAE9-C28B-A975-0FD853CD8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75E9316-990E-FBD6-5FE3-A880B6CF1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2B2C6-011D-4532-8F33-FFA0853C82F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9138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E95D95-9A34-4370-E868-7A596FDBC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F13287-24E2-AB62-8F36-11691AC46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C204DD0-219D-0DA4-4DDE-56886F3880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7456AE7-DE52-2D16-4F5F-0A48F6636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7C0F-69D9-4245-BE95-3B01BE901EF9}" type="datetimeFigureOut">
              <a:rPr lang="es-CO" smtClean="0"/>
              <a:t>5/02/2026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505780A-0571-3D0A-D4D4-C2B8202A7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BC17EA8-010E-9672-B57A-05E84D862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2B2C6-011D-4532-8F33-FFA0853C82F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42704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A5BA8A-D565-1384-4030-7B20EF6CC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7B85414-4D83-A970-8A05-4DA9A5A18D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21B1DF6-18DE-71BB-0855-2FD451975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F105DEB-E967-784A-49CD-2B8B80A9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7C0F-69D9-4245-BE95-3B01BE901EF9}" type="datetimeFigureOut">
              <a:rPr lang="es-CO" smtClean="0"/>
              <a:t>5/02/2026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2F053A4-CFBE-44C6-75B9-9F1B1360D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ECBB97B-A711-AFCF-3E53-A33318A77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2B2C6-011D-4532-8F33-FFA0853C82F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88751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AC6CE20-955C-74D3-75F3-41EE937D0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E53B55-7232-3E17-6B04-B66181C2D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2DE134-7EAE-9CB7-A5CF-48BFFCEF16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97C0F-69D9-4245-BE95-3B01BE901EF9}" type="datetimeFigureOut">
              <a:rPr lang="es-CO" smtClean="0"/>
              <a:t>5/02/2026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BDAD63-2A5C-AF4E-6D5A-796F6DFF89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31A657-AEDF-3CBA-D953-6FBA3977C7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2B2C6-011D-4532-8F33-FFA0853C82F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18107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24EC8DB-C9D2-C0DC-C40A-168874CFC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7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7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9EA18-FC60-F872-FC99-6D0B4EA42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D7CC69-25E5-4E45-9330-C2B458CE1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2" cy="687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41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BE7A7-8FDE-8DDD-1525-E7705BE37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3C1DAFB-DDE2-C62A-FD2D-604348E4D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12191990" cy="687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59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126ED-94AB-EB5E-376C-C44601A5D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B350331-A4BF-D9AF-A98B-5ED98FA06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12191990" cy="68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4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FAAA4-B5A1-ABE6-FF56-8EE27BB25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B057C09-E5F9-E00E-4F32-7AB07CD5E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91988" cy="68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BB67B-44A7-5175-05C4-9E73A3BC9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0FD009E-5607-6C0E-83D7-629158DD0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23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FBF58-A91E-DECA-11B0-E1CA3261D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942D633-1BF3-D61D-72A2-C76B08B95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7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29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FD9B1-7DC8-F82D-BFD7-9FD37263E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D8FCCB6-05E6-0F87-1801-2553D70ED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7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76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42008-FAB4-8C98-4711-D2DCE0610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6711502-592C-E0A1-530C-0BC3D9F2E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7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49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5A321-3832-9500-5012-01A7BA211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8476959-4DBE-3614-2654-057951F4E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5" cy="687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6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85E1C-ACD3-156A-881B-F4E76EB40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D85D59D-35E2-F38C-B320-7A20872F8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5" cy="687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50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67686-6FFD-DD3D-4A1D-C3974AC6B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B0F0C05-A496-2981-FB7D-56DD1BB45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4" cy="687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87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EA892-F1D5-27C9-BE4E-5FCAD2DCF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246EBBB-54C7-CA2F-DFA8-2D7C2B942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4" cy="687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9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E8D3B-E246-67BA-2ADA-C37921CD0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DC90481-051E-2CCC-7793-F82E1A3BA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2" cy="687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248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Panorámica</PresentationFormat>
  <Paragraphs>0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Grisales</dc:creator>
  <cp:lastModifiedBy>Gerencia de Proyectos Especiales</cp:lastModifiedBy>
  <cp:revision>3</cp:revision>
  <dcterms:created xsi:type="dcterms:W3CDTF">2025-12-19T19:36:57Z</dcterms:created>
  <dcterms:modified xsi:type="dcterms:W3CDTF">2026-02-05T16:28:37Z</dcterms:modified>
</cp:coreProperties>
</file>