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88" r:id="rId2"/>
    <p:sldId id="289" r:id="rId3"/>
    <p:sldId id="296" r:id="rId4"/>
    <p:sldId id="291" r:id="rId5"/>
    <p:sldId id="292" r:id="rId6"/>
    <p:sldId id="295" r:id="rId7"/>
    <p:sldId id="293" r:id="rId8"/>
    <p:sldId id="294" r:id="rId9"/>
    <p:sldId id="258" r:id="rId10"/>
  </p:sldIdLst>
  <p:sldSz cx="12192000" cy="6858000"/>
  <p:notesSz cx="6858000" cy="9144000"/>
  <p:embeddedFontLst>
    <p:embeddedFont>
      <p:font typeface="Poppins" panose="00000500000000000000" pitchFamily="2" charset="0"/>
      <p:regular r:id="rId12"/>
      <p:bold r:id="rId13"/>
      <p:italic r:id="rId14"/>
      <p:boldItalic r:id="rId15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641"/>
    <a:srgbClr val="185641"/>
    <a:srgbClr val="FFFFFF"/>
    <a:srgbClr val="3AF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96168" autoAdjust="0"/>
  </p:normalViewPr>
  <p:slideViewPr>
    <p:cSldViewPr snapToGrid="0">
      <p:cViewPr varScale="1">
        <p:scale>
          <a:sx n="72" d="100"/>
          <a:sy n="72" d="100"/>
        </p:scale>
        <p:origin x="95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A0A39-FCC5-3C4E-AD6F-F28EFCEE4D39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CB671-E06B-E942-93D0-BC030953757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70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FC003-B376-C818-0F38-1D42BC3A1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4051FEB-E278-3936-2F78-619CB8A2E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2485BC1-793C-8E86-DE68-15D5D873A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78160F-BF6B-3D82-1FCA-41BC8987A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CB671-E06B-E942-93D0-BC030953757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93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0E6E4-FB3F-B4C4-6A52-85FDC81B8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F162290-8596-F54F-A7FF-40897C1F2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A47FF19-8D5A-567C-032B-28B55927D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5DE56-758F-8125-E663-0060E78FC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CB671-E06B-E942-93D0-BC030953757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4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E3321-4E10-AA97-3433-B5E000E54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1266B9F-DE4D-5E3A-2120-476E99E3B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53A997-F65B-EF2F-671C-5450A1152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A682B1-CEFF-863F-17CA-909443238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CB671-E06B-E942-93D0-BC030953757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6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183B5-32D0-569D-1D7A-B55E16695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3068459-5F07-BBD2-9B96-3B17B8C84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813081-36FB-DF26-3A9A-734131584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19E65D-545C-D760-4841-44508F8B4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CB671-E06B-E942-93D0-BC030953757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38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4F14D-44CC-C10E-1824-E59315F15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83D72B-4EC1-0546-3695-41AB8BA2A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C6FBE3D-5C32-A70C-1D1F-716DB824C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BB9E76-3F27-EAC1-CE98-57CD000B5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CB671-E06B-E942-93D0-BC030953757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5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69104-80FA-0E26-87CB-F1C771F36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EBA3DD9-1E2E-3E1D-2F0E-EF640046F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FC14A1E-43FB-B83B-9D14-3106FE5D5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15D8-8B38-C091-48CF-E46BBE78C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CB671-E06B-E942-93D0-BC030953757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92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BD13D-6558-2CFA-3038-2541B368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CDFF7A7-8CFA-F87F-B6AA-C0602DAB8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37AAC3-0657-A3F4-48EE-71A60A10D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A4CDF2-D2E2-F322-D198-FB758E2EA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CB671-E06B-E942-93D0-BC030953757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431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D0867-891B-DA6E-9DF5-A35E11263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0F166BF-E4F0-DCB9-98E5-4689197D0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702D17F-DCE9-BA6B-95D4-9177FEA7B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1F8311-3EF6-C52A-A82D-EC1D3238C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CB671-E06B-E942-93D0-BC030953757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49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648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07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833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39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38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34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3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45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589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4FD2-41F4-4D3C-BA48-7525C1CFEC47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3CF4-3BF3-43FB-ADA9-B54BEAB5B2B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061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4FD2-41F4-4D3C-BA48-7525C1CFEC47}" type="datetimeFigureOut">
              <a:rPr lang="es-CO" smtClean="0"/>
              <a:t>5/02/2026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3CF4-3BF3-43FB-ADA9-B54BEAB5B2B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8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FB76C-1E16-58F1-C72B-9B2BEF37F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D68F215-64AA-618F-F641-9A355B178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42" y="576470"/>
            <a:ext cx="8107831" cy="1190821"/>
          </a:xfrm>
        </p:spPr>
        <p:txBody>
          <a:bodyPr>
            <a:noAutofit/>
          </a:bodyPr>
          <a:lstStyle/>
          <a:p>
            <a:pPr algn="l"/>
            <a:r>
              <a:rPr lang="es-MX" sz="3600" b="1" dirty="0">
                <a:solidFill>
                  <a:srgbClr val="0C5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Informe avance físico proyectos placa huella SGR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835E5-F1CD-2339-F47C-0D08520F875D}"/>
              </a:ext>
            </a:extLst>
          </p:cNvPr>
          <p:cNvSpPr txBox="1"/>
          <p:nvPr/>
        </p:nvSpPr>
        <p:spPr>
          <a:xfrm>
            <a:off x="598847" y="3425959"/>
            <a:ext cx="11679291" cy="192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6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Briceño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6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Carolina del Príncipe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6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Guadalupe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6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Giraldo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600" kern="1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Cocorná</a:t>
            </a:r>
            <a:endParaRPr lang="es-CO" sz="16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1600" kern="1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San Luis</a:t>
            </a:r>
            <a:endParaRPr lang="es-CO" sz="16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16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Sonsón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E45F9-3548-BBA8-B26A-F6E0880E38B5}"/>
              </a:ext>
            </a:extLst>
          </p:cNvPr>
          <p:cNvSpPr txBox="1"/>
          <p:nvPr/>
        </p:nvSpPr>
        <p:spPr>
          <a:xfrm>
            <a:off x="545839" y="2265559"/>
            <a:ext cx="10195048" cy="874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6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A través de indicadores clave y registros fotográficos, se visibiliza el estado de ejecución y el impacto territorial de cada obra, en concordancia con las metas trazadas. Se presentan los datos correspondientes a siete municipios: </a:t>
            </a:r>
          </a:p>
        </p:txBody>
      </p:sp>
    </p:spTree>
    <p:extLst>
      <p:ext uri="{BB962C8B-B14F-4D97-AF65-F5344CB8AC3E}">
        <p14:creationId xmlns:p14="http://schemas.microsoft.com/office/powerpoint/2010/main" val="70187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90D23C-F49D-F338-44AC-BF4382D33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FA9DF95-B600-7EFA-256F-82B4E5481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0" y="900546"/>
            <a:ext cx="8009324" cy="564280"/>
          </a:xfrm>
        </p:spPr>
        <p:txBody>
          <a:bodyPr>
            <a:noAutofit/>
          </a:bodyPr>
          <a:lstStyle/>
          <a:p>
            <a:pPr algn="just"/>
            <a:r>
              <a:rPr lang="es-MX" sz="3600" b="1" dirty="0">
                <a:solidFill>
                  <a:srgbClr val="0C5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Municipio de Briceño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DF9534-36E7-C8FF-3843-1C609798C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0" y="5455484"/>
            <a:ext cx="5139345" cy="111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Avance: 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100%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Valor total del proyecto: 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1.645.755.840</a:t>
            </a: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Gobernación: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1.316.604.672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Municipio: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329.151.168</a:t>
            </a:r>
          </a:p>
        </p:txBody>
      </p:sp>
      <p:pic>
        <p:nvPicPr>
          <p:cNvPr id="13" name="Picture 12" descr="A road with trees and mountains in the background&#10;&#10;AI-generated content may be incorrect.">
            <a:extLst>
              <a:ext uri="{FF2B5EF4-FFF2-40B4-BE49-F238E27FC236}">
                <a16:creationId xmlns:a16="http://schemas.microsoft.com/office/drawing/2014/main" id="{478AF456-DE7B-8ADE-0252-6B3DB6990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5" y="1681131"/>
            <a:ext cx="3114094" cy="3587148"/>
          </a:xfrm>
          <a:prstGeom prst="rect">
            <a:avLst/>
          </a:prstGeom>
        </p:spPr>
      </p:pic>
      <p:pic>
        <p:nvPicPr>
          <p:cNvPr id="15" name="Picture 14" descr="A road with trees and a person on a bicycle&#10;&#10;AI-generated content may be incorrect.">
            <a:extLst>
              <a:ext uri="{FF2B5EF4-FFF2-40B4-BE49-F238E27FC236}">
                <a16:creationId xmlns:a16="http://schemas.microsoft.com/office/drawing/2014/main" id="{3F4C06EB-D9CD-B587-721B-A3075197E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6" y="1638878"/>
            <a:ext cx="2043968" cy="3635488"/>
          </a:xfrm>
          <a:prstGeom prst="rect">
            <a:avLst/>
          </a:prstGeom>
        </p:spPr>
      </p:pic>
      <p:pic>
        <p:nvPicPr>
          <p:cNvPr id="17" name="Picture 16" descr="A truck on a road&#10;&#10;AI-generated content may be incorrect.">
            <a:extLst>
              <a:ext uri="{FF2B5EF4-FFF2-40B4-BE49-F238E27FC236}">
                <a16:creationId xmlns:a16="http://schemas.microsoft.com/office/drawing/2014/main" id="{0C0E769F-4714-F581-7ECA-6B9A72E5CB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53" y="1645944"/>
            <a:ext cx="2716751" cy="36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8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7652E-8300-30A4-5FD3-914D0DB98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A5D545F-7336-B7D2-6062-2CAA7FFA7D14}"/>
              </a:ext>
            </a:extLst>
          </p:cNvPr>
          <p:cNvSpPr txBox="1">
            <a:spLocks/>
          </p:cNvSpPr>
          <p:nvPr/>
        </p:nvSpPr>
        <p:spPr>
          <a:xfrm>
            <a:off x="419943" y="900546"/>
            <a:ext cx="10557089" cy="564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600" b="1" dirty="0">
                <a:solidFill>
                  <a:srgbClr val="0C5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Municipio de Carolina del Príncipe</a:t>
            </a:r>
          </a:p>
        </p:txBody>
      </p:sp>
      <p:pic>
        <p:nvPicPr>
          <p:cNvPr id="8" name="Picture 7" descr="A road with trees in the background&#10;&#10;AI-generated content may be incorrect.">
            <a:extLst>
              <a:ext uri="{FF2B5EF4-FFF2-40B4-BE49-F238E27FC236}">
                <a16:creationId xmlns:a16="http://schemas.microsoft.com/office/drawing/2014/main" id="{ED22C53E-B449-2B48-82E4-7AFD54DA6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35" y="1857646"/>
            <a:ext cx="2671142" cy="3561523"/>
          </a:xfrm>
          <a:prstGeom prst="rect">
            <a:avLst/>
          </a:prstGeom>
        </p:spPr>
      </p:pic>
      <p:pic>
        <p:nvPicPr>
          <p:cNvPr id="10" name="Picture 9" descr="A curved road with trees and bushes&#10;&#10;AI-generated content may be incorrect.">
            <a:extLst>
              <a:ext uri="{FF2B5EF4-FFF2-40B4-BE49-F238E27FC236}">
                <a16:creationId xmlns:a16="http://schemas.microsoft.com/office/drawing/2014/main" id="{207822BE-8BA5-0044-03F5-AA1CDC06DA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" y="2305874"/>
            <a:ext cx="3612944" cy="2718740"/>
          </a:xfrm>
          <a:prstGeom prst="rect">
            <a:avLst/>
          </a:prstGeom>
        </p:spPr>
      </p:pic>
      <p:pic>
        <p:nvPicPr>
          <p:cNvPr id="12" name="Picture 11" descr="A road with trees and bushes&#10;&#10;AI-generated content may be incorrect.">
            <a:extLst>
              <a:ext uri="{FF2B5EF4-FFF2-40B4-BE49-F238E27FC236}">
                <a16:creationId xmlns:a16="http://schemas.microsoft.com/office/drawing/2014/main" id="{A82105EF-2C34-0B16-0264-1C06C234B9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38" y="2252199"/>
            <a:ext cx="3684272" cy="27724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2AD2E0-BAE7-C054-929A-C3D09D331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43" y="5418845"/>
            <a:ext cx="43375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Avance: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90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Valor total del proyecto: 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4.622.246.270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Gobernación: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3.697.797.016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Municipio: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924.449.254</a:t>
            </a:r>
          </a:p>
        </p:txBody>
      </p:sp>
    </p:spTree>
    <p:extLst>
      <p:ext uri="{BB962C8B-B14F-4D97-AF65-F5344CB8AC3E}">
        <p14:creationId xmlns:p14="http://schemas.microsoft.com/office/powerpoint/2010/main" val="381167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3B32ED-1704-30C2-16EC-D27FDE05A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D8C10E9-D4FD-4A83-3BF5-B64BD31D1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43" y="937968"/>
            <a:ext cx="8009324" cy="564280"/>
          </a:xfrm>
        </p:spPr>
        <p:txBody>
          <a:bodyPr>
            <a:noAutofit/>
          </a:bodyPr>
          <a:lstStyle/>
          <a:p>
            <a:pPr algn="just"/>
            <a:r>
              <a:rPr lang="es-MX" sz="3600" b="1" dirty="0">
                <a:solidFill>
                  <a:srgbClr val="0C5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Municipio de Guadalupe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40F543-C8E9-8852-00A0-5BB4FFCFE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43" y="5381423"/>
            <a:ext cx="44767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Avance: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80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Valor total del proyecto: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3.945.999.620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Gobernación: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3.156.799.696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Municipio: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789.199.924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A concrete road with a curb&#10;&#10;AI-generated content may be incorrect.">
            <a:extLst>
              <a:ext uri="{FF2B5EF4-FFF2-40B4-BE49-F238E27FC236}">
                <a16:creationId xmlns:a16="http://schemas.microsoft.com/office/drawing/2014/main" id="{32D28CE3-0D33-5471-362B-8D94336D7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29" y="2469470"/>
            <a:ext cx="3969941" cy="2223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A4B97-E2EA-13BD-1950-2343C0115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49" y="1721674"/>
            <a:ext cx="2789535" cy="3719380"/>
          </a:xfrm>
          <a:prstGeom prst="rect">
            <a:avLst/>
          </a:prstGeom>
        </p:spPr>
      </p:pic>
      <p:pic>
        <p:nvPicPr>
          <p:cNvPr id="10" name="Picture 9" descr="A curved road with trees and bushes&#10;&#10;AI-generated content may be incorrect.">
            <a:extLst>
              <a:ext uri="{FF2B5EF4-FFF2-40B4-BE49-F238E27FC236}">
                <a16:creationId xmlns:a16="http://schemas.microsoft.com/office/drawing/2014/main" id="{08CFAF9F-DE8C-1B1C-4860-B9BA95B511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3" y="2299285"/>
            <a:ext cx="3407521" cy="25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0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27698-EC27-AC39-3C5D-274AE01B0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2A523-F377-8F3E-0916-625485EC9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43" y="937968"/>
            <a:ext cx="8009324" cy="564280"/>
          </a:xfrm>
        </p:spPr>
        <p:txBody>
          <a:bodyPr>
            <a:noAutofit/>
          </a:bodyPr>
          <a:lstStyle/>
          <a:p>
            <a:pPr algn="just"/>
            <a:r>
              <a:rPr lang="es-MX" sz="3600" b="1" dirty="0">
                <a:solidFill>
                  <a:srgbClr val="0C5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Municipio de Giraldo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BEBF8E-CE0E-ADFB-6EE7-8C009E33D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43" y="5381423"/>
            <a:ext cx="41918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Avance: 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80%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Valor total del proyecto: 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1.513.619.665</a:t>
            </a: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Gobernación: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1.210.895.732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Municipio: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302.723.933</a:t>
            </a:r>
          </a:p>
        </p:txBody>
      </p:sp>
      <p:pic>
        <p:nvPicPr>
          <p:cNvPr id="4" name="Picture 3" descr="A road with trees and grass&#10;&#10;AI-generated content may be incorrect.">
            <a:extLst>
              <a:ext uri="{FF2B5EF4-FFF2-40B4-BE49-F238E27FC236}">
                <a16:creationId xmlns:a16="http://schemas.microsoft.com/office/drawing/2014/main" id="{6CEDF1AA-00B0-1A54-D3FD-1BCCD4728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53" y="1670106"/>
            <a:ext cx="2657594" cy="3543459"/>
          </a:xfrm>
          <a:prstGeom prst="rect">
            <a:avLst/>
          </a:prstGeom>
        </p:spPr>
      </p:pic>
      <p:pic>
        <p:nvPicPr>
          <p:cNvPr id="8" name="Picture 7" descr="A road with trees and a person on it&#10;&#10;AI-generated content may be incorrect.">
            <a:extLst>
              <a:ext uri="{FF2B5EF4-FFF2-40B4-BE49-F238E27FC236}">
                <a16:creationId xmlns:a16="http://schemas.microsoft.com/office/drawing/2014/main" id="{39644657-0548-421A-FA24-62923EFC14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33" y="1670105"/>
            <a:ext cx="2657594" cy="3543459"/>
          </a:xfrm>
          <a:prstGeom prst="rect">
            <a:avLst/>
          </a:prstGeom>
        </p:spPr>
      </p:pic>
      <p:pic>
        <p:nvPicPr>
          <p:cNvPr id="10" name="Picture 9" descr="A road with trees on the side&#10;&#10;AI-generated content may be incorrect.">
            <a:extLst>
              <a:ext uri="{FF2B5EF4-FFF2-40B4-BE49-F238E27FC236}">
                <a16:creationId xmlns:a16="http://schemas.microsoft.com/office/drawing/2014/main" id="{4FB7D687-0167-17E4-B3EF-B628AF429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12" y="1670105"/>
            <a:ext cx="2657595" cy="35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B55A0F-5FDE-3300-3EE6-A207A5E49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4D2AAC7-6E53-46D6-7D52-7FC3931D6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43" y="937968"/>
            <a:ext cx="8009324" cy="564280"/>
          </a:xfrm>
        </p:spPr>
        <p:txBody>
          <a:bodyPr>
            <a:noAutofit/>
          </a:bodyPr>
          <a:lstStyle/>
          <a:p>
            <a:pPr algn="just"/>
            <a:r>
              <a:rPr lang="es-MX" sz="3600" b="1" dirty="0">
                <a:solidFill>
                  <a:srgbClr val="0C5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Municipio de Cocorná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AC77D2-5A48-2E45-3C7B-6EDF9BF4E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43" y="5315864"/>
            <a:ext cx="427132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Avance: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70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Valor total del proyecto: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3.445.926.513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Gobernación: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2.756.741.210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Municipio: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689.185.303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E4387-EEAE-43EE-838D-72E3F9D8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27" y="1622454"/>
            <a:ext cx="2447329" cy="3551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D432DB-21EF-0F0D-A973-4760779B0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863" y="1643708"/>
            <a:ext cx="2425938" cy="3530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85AD4D-4177-EB45-71B3-99FFD7BD4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182" y="1633081"/>
            <a:ext cx="2533737" cy="35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6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CC12A-056F-F7DF-D428-124121C11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FD2FAAE-85CC-3F3E-AF08-E4E4387DC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43" y="937968"/>
            <a:ext cx="8009324" cy="564280"/>
          </a:xfrm>
        </p:spPr>
        <p:txBody>
          <a:bodyPr>
            <a:noAutofit/>
          </a:bodyPr>
          <a:lstStyle/>
          <a:p>
            <a:pPr algn="just"/>
            <a:r>
              <a:rPr lang="es-MX" sz="3600" b="1" dirty="0">
                <a:solidFill>
                  <a:srgbClr val="0C5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Municipio de San Luis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068291-A130-6715-79E8-F8C9AE7FB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43" y="5280421"/>
            <a:ext cx="42315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Avance: 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50%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Valor total del proyecto: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4.907.167.940</a:t>
            </a: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Gobernación: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4.047.973.265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Municipio: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859.194.675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A road with grass and trees&#10;&#10;AI-generated content may be incorrect.">
            <a:extLst>
              <a:ext uri="{FF2B5EF4-FFF2-40B4-BE49-F238E27FC236}">
                <a16:creationId xmlns:a16="http://schemas.microsoft.com/office/drawing/2014/main" id="{47D60F0D-795A-0B98-4EA5-36AFF04D0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5" y="2219739"/>
            <a:ext cx="4181798" cy="2352261"/>
          </a:xfrm>
          <a:prstGeom prst="rect">
            <a:avLst/>
          </a:prstGeom>
        </p:spPr>
      </p:pic>
      <p:pic>
        <p:nvPicPr>
          <p:cNvPr id="8" name="Picture 7" descr="A road with trees and mountains in the background&#10;&#10;AI-generated content may be incorrect.">
            <a:extLst>
              <a:ext uri="{FF2B5EF4-FFF2-40B4-BE49-F238E27FC236}">
                <a16:creationId xmlns:a16="http://schemas.microsoft.com/office/drawing/2014/main" id="{52440313-13B2-C5F7-052D-A00BE655C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04" y="1678271"/>
            <a:ext cx="2105853" cy="3743739"/>
          </a:xfrm>
          <a:prstGeom prst="rect">
            <a:avLst/>
          </a:prstGeom>
        </p:spPr>
      </p:pic>
      <p:pic>
        <p:nvPicPr>
          <p:cNvPr id="10" name="Picture 9" descr="A road with grass and trees&#10;&#10;AI-generated content may be incorrect.">
            <a:extLst>
              <a:ext uri="{FF2B5EF4-FFF2-40B4-BE49-F238E27FC236}">
                <a16:creationId xmlns:a16="http://schemas.microsoft.com/office/drawing/2014/main" id="{AA5D128E-0AD2-12FB-655C-2874790F88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69" y="2258306"/>
            <a:ext cx="4162465" cy="234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F7A77-BFC3-C904-D9E8-607F75208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9029799-788E-CF55-5424-CDD827CB0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43" y="937968"/>
            <a:ext cx="8009324" cy="564280"/>
          </a:xfrm>
        </p:spPr>
        <p:txBody>
          <a:bodyPr>
            <a:noAutofit/>
          </a:bodyPr>
          <a:lstStyle/>
          <a:p>
            <a:pPr algn="just"/>
            <a:r>
              <a:rPr lang="es-MX" sz="3600" b="1" dirty="0">
                <a:solidFill>
                  <a:srgbClr val="0C564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Municipio de Sonsón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A5399E-7F6E-4C71-4BC5-D18B8983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43" y="5293673"/>
            <a:ext cx="44171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Avance: 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50%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Valor total del proyecto: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.699.883.725</a:t>
            </a: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Gobernación: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3.759.906.980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Inversión Municipio:</a:t>
            </a:r>
            <a:r>
              <a:rPr kumimoji="0" lang="es-CO" altLang="es-CO" sz="1600" b="0" i="0" u="none" strike="noStrike" cap="none" normalizeH="0" baseline="0" dirty="0">
                <a:ln>
                  <a:noFill/>
                </a:ln>
                <a:solidFill>
                  <a:srgbClr val="0C564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O" altLang="es-CO" sz="1600" dirty="0">
                <a:latin typeface="Poppins" panose="00000500000000000000" pitchFamily="2" charset="0"/>
                <a:cs typeface="Poppins" panose="00000500000000000000" pitchFamily="2" charset="0"/>
              </a:rPr>
              <a:t>939.976.745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A group of people working on a sidewalk&#10;&#10;AI-generated content may be incorrect.">
            <a:extLst>
              <a:ext uri="{FF2B5EF4-FFF2-40B4-BE49-F238E27FC236}">
                <a16:creationId xmlns:a16="http://schemas.microsoft.com/office/drawing/2014/main" id="{58A7D2D6-180E-08C5-6FBE-4B85F1A12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4" y="1845364"/>
            <a:ext cx="3670852" cy="2753139"/>
          </a:xfrm>
          <a:prstGeom prst="rect">
            <a:avLst/>
          </a:prstGeom>
        </p:spPr>
      </p:pic>
      <p:pic>
        <p:nvPicPr>
          <p:cNvPr id="8" name="Picture 7" descr="A person standing on a road&#10;&#10;AI-generated content may be incorrect.">
            <a:extLst>
              <a:ext uri="{FF2B5EF4-FFF2-40B4-BE49-F238E27FC236}">
                <a16:creationId xmlns:a16="http://schemas.microsoft.com/office/drawing/2014/main" id="{F80D1C8F-025B-07B8-DFF2-B134B69E39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29" y="1845364"/>
            <a:ext cx="3670852" cy="2753139"/>
          </a:xfrm>
          <a:prstGeom prst="rect">
            <a:avLst/>
          </a:prstGeom>
        </p:spPr>
      </p:pic>
      <p:pic>
        <p:nvPicPr>
          <p:cNvPr id="10" name="Picture 9" descr="A concrete road with trees and bushes&#10;&#10;AI-generated content may be incorrect.">
            <a:extLst>
              <a:ext uri="{FF2B5EF4-FFF2-40B4-BE49-F238E27FC236}">
                <a16:creationId xmlns:a16="http://schemas.microsoft.com/office/drawing/2014/main" id="{B1B0AEA2-2238-D309-56AB-CE5C064933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54" y="1845364"/>
            <a:ext cx="2440057" cy="32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136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4969</TotalTime>
  <Words>217</Words>
  <Application>Microsoft Office PowerPoint</Application>
  <PresentationFormat>Widescreen</PresentationFormat>
  <Paragraphs>52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1. Informe avance físico proyectos placa huella SGR 2025</vt:lpstr>
      <vt:lpstr>Municipio de Briceño</vt:lpstr>
      <vt:lpstr>PowerPoint Presentation</vt:lpstr>
      <vt:lpstr>Municipio de Guadalupe</vt:lpstr>
      <vt:lpstr>Municipio de Giraldo</vt:lpstr>
      <vt:lpstr>Municipio de Cocorná</vt:lpstr>
      <vt:lpstr>Municipio de San Luis</vt:lpstr>
      <vt:lpstr>Municipio de Sonsón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JAIME VELASQUEZ GARCIA</dc:creator>
  <cp:lastModifiedBy>Susana Giraldo Ríos</cp:lastModifiedBy>
  <cp:revision>126</cp:revision>
  <dcterms:created xsi:type="dcterms:W3CDTF">2024-01-16T13:49:58Z</dcterms:created>
  <dcterms:modified xsi:type="dcterms:W3CDTF">2026-02-05T16:30:22Z</dcterms:modified>
</cp:coreProperties>
</file>